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0" r:id="rId4"/>
  </p:sldMasterIdLst>
  <p:notesMasterIdLst>
    <p:notesMasterId r:id="rId22"/>
  </p:notesMasterIdLst>
  <p:handoutMasterIdLst>
    <p:handoutMasterId r:id="rId23"/>
  </p:handoutMasterIdLst>
  <p:sldIdLst>
    <p:sldId id="256" r:id="rId5"/>
    <p:sldId id="268" r:id="rId6"/>
    <p:sldId id="261" r:id="rId7"/>
    <p:sldId id="269" r:id="rId8"/>
    <p:sldId id="274" r:id="rId9"/>
    <p:sldId id="275" r:id="rId10"/>
    <p:sldId id="277" r:id="rId11"/>
    <p:sldId id="278" r:id="rId12"/>
    <p:sldId id="263" r:id="rId13"/>
    <p:sldId id="271" r:id="rId14"/>
    <p:sldId id="272" r:id="rId15"/>
    <p:sldId id="287" r:id="rId16"/>
    <p:sldId id="282" r:id="rId17"/>
    <p:sldId id="283" r:id="rId18"/>
    <p:sldId id="284" r:id="rId19"/>
    <p:sldId id="286" r:id="rId20"/>
    <p:sldId id="26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226" autoAdjust="0"/>
  </p:normalViewPr>
  <p:slideViewPr>
    <p:cSldViewPr snapToGrid="0">
      <p:cViewPr>
        <p:scale>
          <a:sx n="68" d="100"/>
          <a:sy n="68" d="100"/>
        </p:scale>
        <p:origin x="90" y="7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FBB03A1-C24F-4AEB-9DD5-D5017ED06F3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9CB5780-3D57-4E6A-BC9A-0C96CD05123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C77B77-5EE6-4093-AC8C-63883B0D4818}" type="datetimeFigureOut">
              <a:rPr lang="en-US" smtClean="0"/>
              <a:t>7/5/2022</a:t>
            </a:fld>
            <a:endParaRPr lang="en-US" dirty="0"/>
          </a:p>
        </p:txBody>
      </p:sp>
      <p:sp>
        <p:nvSpPr>
          <p:cNvPr id="4" name="Footer Placeholder 3">
            <a:extLst>
              <a:ext uri="{FF2B5EF4-FFF2-40B4-BE49-F238E27FC236}">
                <a16:creationId xmlns:a16="http://schemas.microsoft.com/office/drawing/2014/main" id="{AC363907-A416-496F-891A-9B09D46C502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E4685EE-62FF-4BE0-9742-02426CC68A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AC5FDE1-B145-40CB-B667-FBD1AC713BA9}" type="slidenum">
              <a:rPr lang="en-US" smtClean="0"/>
              <a:t>‹#›</a:t>
            </a:fld>
            <a:endParaRPr lang="en-US" dirty="0"/>
          </a:p>
        </p:txBody>
      </p:sp>
    </p:spTree>
    <p:extLst>
      <p:ext uri="{BB962C8B-B14F-4D97-AF65-F5344CB8AC3E}">
        <p14:creationId xmlns:p14="http://schemas.microsoft.com/office/powerpoint/2010/main" val="15565114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1E6DE8-1D09-4157-BE91-8AE8974945A2}" type="datetimeFigureOut">
              <a:rPr lang="en-US" smtClean="0"/>
              <a:t>7/5/2022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C198C-F94F-45D5-B9E3-B6FFB8BCAC79}" type="slidenum">
              <a:rPr lang="en-US" smtClean="0"/>
              <a:t>‹#›</a:t>
            </a:fld>
            <a:endParaRPr lang="en-US" dirty="0"/>
          </a:p>
        </p:txBody>
      </p:sp>
    </p:spTree>
    <p:extLst>
      <p:ext uri="{BB962C8B-B14F-4D97-AF65-F5344CB8AC3E}">
        <p14:creationId xmlns:p14="http://schemas.microsoft.com/office/powerpoint/2010/main" val="3494000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AE96E83-048C-4132-9ABC-E5A0C22DA94E}"/>
              </a:ext>
              <a:ext uri="{C183D7F6-B498-43B3-948B-1728B52AA6E4}">
                <adec:decorative xmlns:adec="http://schemas.microsoft.com/office/drawing/2017/decorative" val="1"/>
              </a:ext>
            </a:extLst>
          </p:cNvPr>
          <p:cNvSpPr/>
          <p:nvPr userDrawn="1"/>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eiryo UI"/>
              <a:ea typeface="+mn-ea"/>
              <a:cs typeface="+mn-cs"/>
            </a:endParaRPr>
          </a:p>
        </p:txBody>
      </p:sp>
      <p:sp useBgFill="1">
        <p:nvSpPr>
          <p:cNvPr id="11" name="Rectangle 10">
            <a:extLst>
              <a:ext uri="{FF2B5EF4-FFF2-40B4-BE49-F238E27FC236}">
                <a16:creationId xmlns:a16="http://schemas.microsoft.com/office/drawing/2014/main" id="{3E498F49-BE12-4A88-909F-4B988B236ED7}"/>
              </a:ext>
              <a:ext uri="{C183D7F6-B498-43B3-948B-1728B52AA6E4}">
                <adec:decorative xmlns:adec="http://schemas.microsoft.com/office/drawing/2017/decorative" val="1"/>
              </a:ext>
            </a:extLst>
          </p:cNvPr>
          <p:cNvSpPr/>
          <p:nvPr userDrawn="1"/>
        </p:nvSpPr>
        <p:spPr>
          <a:xfrm>
            <a:off x="1524" y="0"/>
            <a:ext cx="12188952" cy="6858000"/>
          </a:xfrm>
          <a:prstGeom prst="rect">
            <a:avLst/>
          </a:prstGeom>
          <a:pattFill prst="lgGrid">
            <a:fgClr>
              <a:schemeClr val="tx2">
                <a:lumMod val="10000"/>
                <a:lumOff val="9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eiryo UI"/>
              <a:ea typeface="+mn-ea"/>
              <a:cs typeface="+mn-cs"/>
            </a:endParaRPr>
          </a:p>
        </p:txBody>
      </p:sp>
      <p:sp useBgFill="1">
        <p:nvSpPr>
          <p:cNvPr id="13" name="Rectangle 12">
            <a:extLst>
              <a:ext uri="{FF2B5EF4-FFF2-40B4-BE49-F238E27FC236}">
                <a16:creationId xmlns:a16="http://schemas.microsoft.com/office/drawing/2014/main" id="{B60267AE-9C0D-4634-B312-C6DD54710776}"/>
              </a:ext>
              <a:ext uri="{C183D7F6-B498-43B3-948B-1728B52AA6E4}">
                <adec:decorative xmlns:adec="http://schemas.microsoft.com/office/drawing/2017/decorative" val="1"/>
              </a:ext>
            </a:extLst>
          </p:cNvPr>
          <p:cNvSpPr/>
          <p:nvPr userDrawn="1"/>
        </p:nvSpPr>
        <p:spPr>
          <a:xfrm>
            <a:off x="5441003" y="640080"/>
            <a:ext cx="6111585" cy="55778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eiryo UI"/>
              <a:ea typeface="+mn-ea"/>
              <a:cs typeface="+mn-cs"/>
            </a:endParaRPr>
          </a:p>
        </p:txBody>
      </p:sp>
      <p:sp>
        <p:nvSpPr>
          <p:cNvPr id="2" name="Title 1">
            <a:extLst>
              <a:ext uri="{FF2B5EF4-FFF2-40B4-BE49-F238E27FC236}">
                <a16:creationId xmlns:a16="http://schemas.microsoft.com/office/drawing/2014/main" id="{04BECD51-9119-4996-B4FC-2AD4321646BC}"/>
              </a:ext>
            </a:extLst>
          </p:cNvPr>
          <p:cNvSpPr>
            <a:spLocks noGrp="1"/>
          </p:cNvSpPr>
          <p:nvPr>
            <p:ph type="title" hasCustomPrompt="1"/>
          </p:nvPr>
        </p:nvSpPr>
        <p:spPr>
          <a:xfrm>
            <a:off x="5937594" y="1328058"/>
            <a:ext cx="5096630" cy="3378338"/>
          </a:xfrm>
        </p:spPr>
        <p:txBody>
          <a:bodyPr anchor="b">
            <a:normAutofit/>
          </a:bodyPr>
          <a:lstStyle>
            <a:lvl1pPr>
              <a:defRPr sz="5400" baseline="0"/>
            </a:lvl1pPr>
          </a:lstStyle>
          <a:p>
            <a:r>
              <a:rPr lang="en-US" dirty="0"/>
              <a:t>Click to add title</a:t>
            </a:r>
          </a:p>
        </p:txBody>
      </p:sp>
      <p:sp>
        <p:nvSpPr>
          <p:cNvPr id="20" name="Picture Placeholder 18">
            <a:extLst>
              <a:ext uri="{FF2B5EF4-FFF2-40B4-BE49-F238E27FC236}">
                <a16:creationId xmlns:a16="http://schemas.microsoft.com/office/drawing/2014/main" id="{956F6DB6-D6E1-4A50-9114-8601DF942196}"/>
              </a:ext>
            </a:extLst>
          </p:cNvPr>
          <p:cNvSpPr>
            <a:spLocks noGrp="1"/>
          </p:cNvSpPr>
          <p:nvPr>
            <p:ph type="pic" sz="quarter" idx="13" hasCustomPrompt="1"/>
          </p:nvPr>
        </p:nvSpPr>
        <p:spPr>
          <a:xfrm>
            <a:off x="639763" y="635000"/>
            <a:ext cx="4800600" cy="5578475"/>
          </a:xfrm>
        </p:spPr>
        <p:txBody>
          <a:bodyPr/>
          <a:lstStyle>
            <a:lvl1pPr algn="ctr">
              <a:defRPr/>
            </a:lvl1pPr>
          </a:lstStyle>
          <a:p>
            <a:r>
              <a:rPr lang="en-US" dirty="0"/>
              <a:t>Click to add photo</a:t>
            </a:r>
          </a:p>
        </p:txBody>
      </p:sp>
      <p:sp>
        <p:nvSpPr>
          <p:cNvPr id="26" name="Text Placeholder 24">
            <a:extLst>
              <a:ext uri="{FF2B5EF4-FFF2-40B4-BE49-F238E27FC236}">
                <a16:creationId xmlns:a16="http://schemas.microsoft.com/office/drawing/2014/main" id="{5381B5BB-CEA3-436C-8A43-C3C4889F11C4}"/>
              </a:ext>
            </a:extLst>
          </p:cNvPr>
          <p:cNvSpPr>
            <a:spLocks noGrp="1"/>
          </p:cNvSpPr>
          <p:nvPr>
            <p:ph type="body" sz="quarter" idx="15" hasCustomPrompt="1"/>
          </p:nvPr>
        </p:nvSpPr>
        <p:spPr>
          <a:xfrm>
            <a:off x="5948480" y="4668045"/>
            <a:ext cx="5096630" cy="1000125"/>
          </a:xfrm>
        </p:spPr>
        <p:txBody>
          <a:bodyPr>
            <a:noAutofit/>
          </a:bodyPr>
          <a:lstStyle>
            <a:lvl1pPr>
              <a:defRPr sz="2400" b="0" cap="all" spc="600" baseline="0"/>
            </a:lvl1pPr>
          </a:lstStyle>
          <a:p>
            <a:pPr lvl="0"/>
            <a:r>
              <a:rPr lang="en-US" dirty="0"/>
              <a:t>Click to add subtitle</a:t>
            </a:r>
          </a:p>
        </p:txBody>
      </p:sp>
    </p:spTree>
    <p:extLst>
      <p:ext uri="{BB962C8B-B14F-4D97-AF65-F5344CB8AC3E}">
        <p14:creationId xmlns:p14="http://schemas.microsoft.com/office/powerpoint/2010/main" val="38514438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B16675-8FAE-4CCE-870E-B08D5FEC094C}"/>
              </a:ext>
              <a:ext uri="{C183D7F6-B498-43B3-948B-1728B52AA6E4}">
                <adec:decorative xmlns:adec="http://schemas.microsoft.com/office/drawing/2017/decorative" val="1"/>
              </a:ext>
            </a:extLst>
          </p:cNvPr>
          <p:cNvSpPr/>
          <p:nvPr userDrawn="1"/>
        </p:nvSpPr>
        <p:spPr>
          <a:xfrm>
            <a:off x="0" y="914399"/>
            <a:ext cx="12192000" cy="5305425"/>
          </a:xfrm>
          <a:prstGeom prst="rect">
            <a:avLst/>
          </a:prstGeom>
          <a:pattFill prst="lgGrid">
            <a:fgClr>
              <a:schemeClr val="tx2">
                <a:lumMod val="10000"/>
                <a:lumOff val="9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eiryo UI"/>
              <a:ea typeface="+mn-ea"/>
              <a:cs typeface="+mn-cs"/>
            </a:endParaRPr>
          </a:p>
        </p:txBody>
      </p:sp>
      <p:sp>
        <p:nvSpPr>
          <p:cNvPr id="10" name="Rectangle 9">
            <a:extLst>
              <a:ext uri="{FF2B5EF4-FFF2-40B4-BE49-F238E27FC236}">
                <a16:creationId xmlns:a16="http://schemas.microsoft.com/office/drawing/2014/main" id="{F2B58518-7725-4310-9D89-9253D668F98E}"/>
              </a:ext>
              <a:ext uri="{C183D7F6-B498-43B3-948B-1728B52AA6E4}">
                <adec:decorative xmlns:adec="http://schemas.microsoft.com/office/drawing/2017/decorative" val="1"/>
              </a:ext>
            </a:extLst>
          </p:cNvPr>
          <p:cNvSpPr/>
          <p:nvPr userDrawn="1"/>
        </p:nvSpPr>
        <p:spPr>
          <a:xfrm>
            <a:off x="0" y="0"/>
            <a:ext cx="121920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eiryo UI"/>
              <a:ea typeface="+mn-ea"/>
              <a:cs typeface="+mn-cs"/>
            </a:endParaRPr>
          </a:p>
        </p:txBody>
      </p:sp>
      <p:sp>
        <p:nvSpPr>
          <p:cNvPr id="11" name="Title 1">
            <a:extLst>
              <a:ext uri="{FF2B5EF4-FFF2-40B4-BE49-F238E27FC236}">
                <a16:creationId xmlns:a16="http://schemas.microsoft.com/office/drawing/2014/main" id="{4955907E-5B49-47DA-BB56-B83884842AF5}"/>
              </a:ext>
            </a:extLst>
          </p:cNvPr>
          <p:cNvSpPr>
            <a:spLocks noGrp="1"/>
          </p:cNvSpPr>
          <p:nvPr>
            <p:ph type="title"/>
          </p:nvPr>
        </p:nvSpPr>
        <p:spPr>
          <a:xfrm>
            <a:off x="539711" y="222436"/>
            <a:ext cx="5058209" cy="673405"/>
          </a:xfrm>
        </p:spPr>
        <p:txBody>
          <a:bodyPr>
            <a:normAutofit/>
          </a:bodyPr>
          <a:lstStyle>
            <a:lvl1pPr>
              <a:defRPr spc="150" baseline="0">
                <a:solidFill>
                  <a:schemeClr val="bg1"/>
                </a:solidFill>
              </a:defRPr>
            </a:lvl1pPr>
          </a:lstStyle>
          <a:p>
            <a:pPr>
              <a:lnSpc>
                <a:spcPct val="120000"/>
              </a:lnSpc>
            </a:pPr>
            <a:r>
              <a:rPr lang="en-US"/>
              <a:t>Click to edit Master title style</a:t>
            </a:r>
            <a:endParaRPr lang="en-US" dirty="0"/>
          </a:p>
        </p:txBody>
      </p:sp>
      <p:sp>
        <p:nvSpPr>
          <p:cNvPr id="18" name="Content Placeholder 2">
            <a:extLst>
              <a:ext uri="{FF2B5EF4-FFF2-40B4-BE49-F238E27FC236}">
                <a16:creationId xmlns:a16="http://schemas.microsoft.com/office/drawing/2014/main" id="{451961C9-4342-4735-9F69-30FC4EE60D8C}"/>
              </a:ext>
            </a:extLst>
          </p:cNvPr>
          <p:cNvSpPr>
            <a:spLocks noGrp="1"/>
          </p:cNvSpPr>
          <p:nvPr>
            <p:ph idx="14" hasCustomPrompt="1"/>
          </p:nvPr>
        </p:nvSpPr>
        <p:spPr>
          <a:xfrm>
            <a:off x="1010884" y="1481580"/>
            <a:ext cx="4727735" cy="465155"/>
          </a:xfrm>
        </p:spPr>
        <p:txBody>
          <a:bodyPr anchor="t">
            <a:noAutofit/>
          </a:bodyPr>
          <a:lstStyle>
            <a:lvl1pPr>
              <a:buFont typeface="Arial" panose="020B0604020202020204" pitchFamily="34" charset="0"/>
              <a:buNone/>
              <a:defRPr sz="2000" b="1" spc="150" baseline="0">
                <a:solidFill>
                  <a:schemeClr val="accent2">
                    <a:lumMod val="75000"/>
                  </a:schemeClr>
                </a:solidFill>
              </a:defRPr>
            </a:lvl1pPr>
          </a:lstStyle>
          <a:p>
            <a:r>
              <a:rPr lang="en-US" dirty="0"/>
              <a:t>Click to add subtitle</a:t>
            </a:r>
          </a:p>
        </p:txBody>
      </p:sp>
      <p:sp>
        <p:nvSpPr>
          <p:cNvPr id="16" name="Content Placeholder 2">
            <a:extLst>
              <a:ext uri="{FF2B5EF4-FFF2-40B4-BE49-F238E27FC236}">
                <a16:creationId xmlns:a16="http://schemas.microsoft.com/office/drawing/2014/main" id="{3A75FE27-57B7-4D26-BF6D-E63BF9CB1350}"/>
              </a:ext>
            </a:extLst>
          </p:cNvPr>
          <p:cNvSpPr>
            <a:spLocks noGrp="1"/>
          </p:cNvSpPr>
          <p:nvPr>
            <p:ph idx="1" hasCustomPrompt="1"/>
          </p:nvPr>
        </p:nvSpPr>
        <p:spPr>
          <a:xfrm>
            <a:off x="1010884" y="2069955"/>
            <a:ext cx="4727735" cy="3873646"/>
          </a:xfrm>
        </p:spPr>
        <p:txBody>
          <a:bodyPr anchor="t">
            <a:normAutofit/>
          </a:bodyPr>
          <a:lstStyle>
            <a:lvl1pPr marL="285750" indent="-285750">
              <a:buFont typeface="Arial" panose="020B0604020202020204" pitchFamily="34" charset="0"/>
              <a:buChar char="•"/>
              <a:defRPr sz="1500" b="1" spc="150" baseline="0"/>
            </a:lvl1pPr>
          </a:lstStyle>
          <a:p>
            <a:r>
              <a:rPr lang="en-US" dirty="0"/>
              <a:t> Click to add text</a:t>
            </a:r>
          </a:p>
        </p:txBody>
      </p:sp>
      <p:sp>
        <p:nvSpPr>
          <p:cNvPr id="19" name="Content Placeholder 2">
            <a:extLst>
              <a:ext uri="{FF2B5EF4-FFF2-40B4-BE49-F238E27FC236}">
                <a16:creationId xmlns:a16="http://schemas.microsoft.com/office/drawing/2014/main" id="{9516EBD4-3BCF-4167-9401-08DF67EF59CC}"/>
              </a:ext>
            </a:extLst>
          </p:cNvPr>
          <p:cNvSpPr>
            <a:spLocks noGrp="1"/>
          </p:cNvSpPr>
          <p:nvPr>
            <p:ph idx="15" hasCustomPrompt="1"/>
          </p:nvPr>
        </p:nvSpPr>
        <p:spPr>
          <a:xfrm>
            <a:off x="6457949" y="1481579"/>
            <a:ext cx="4727735" cy="465155"/>
          </a:xfrm>
        </p:spPr>
        <p:txBody>
          <a:bodyPr anchor="t">
            <a:noAutofit/>
          </a:bodyPr>
          <a:lstStyle>
            <a:lvl1pPr>
              <a:buFont typeface="Arial" panose="020B0604020202020204" pitchFamily="34" charset="0"/>
              <a:buNone/>
              <a:defRPr sz="2000" b="1" spc="150" baseline="0">
                <a:solidFill>
                  <a:schemeClr val="accent2">
                    <a:lumMod val="75000"/>
                  </a:schemeClr>
                </a:solidFill>
              </a:defRPr>
            </a:lvl1pPr>
          </a:lstStyle>
          <a:p>
            <a:r>
              <a:rPr lang="en-US" dirty="0"/>
              <a:t>Click to add subtitle</a:t>
            </a:r>
          </a:p>
        </p:txBody>
      </p:sp>
      <p:sp>
        <p:nvSpPr>
          <p:cNvPr id="17" name="Content Placeholder 2">
            <a:extLst>
              <a:ext uri="{FF2B5EF4-FFF2-40B4-BE49-F238E27FC236}">
                <a16:creationId xmlns:a16="http://schemas.microsoft.com/office/drawing/2014/main" id="{85A32EF6-47B8-4B22-99CB-D1B4F6B4B62E}"/>
              </a:ext>
            </a:extLst>
          </p:cNvPr>
          <p:cNvSpPr>
            <a:spLocks noGrp="1"/>
          </p:cNvSpPr>
          <p:nvPr>
            <p:ph idx="13" hasCustomPrompt="1"/>
          </p:nvPr>
        </p:nvSpPr>
        <p:spPr>
          <a:xfrm>
            <a:off x="6457949" y="2069955"/>
            <a:ext cx="4727735" cy="3873646"/>
          </a:xfrm>
        </p:spPr>
        <p:txBody>
          <a:bodyPr anchor="t">
            <a:normAutofit/>
          </a:bodyPr>
          <a:lstStyle>
            <a:lvl1pPr marL="285750" indent="-285750">
              <a:buFont typeface="Arial" panose="020B0604020202020204" pitchFamily="34" charset="0"/>
              <a:buChar char="•"/>
              <a:defRPr sz="1500" b="1" spc="150" baseline="0"/>
            </a:lvl1pPr>
          </a:lstStyle>
          <a:p>
            <a:r>
              <a:rPr lang="en-US" dirty="0"/>
              <a:t> Click to add text</a:t>
            </a:r>
          </a:p>
        </p:txBody>
      </p:sp>
      <p:sp>
        <p:nvSpPr>
          <p:cNvPr id="13" name="Footer Placeholder 14">
            <a:extLst>
              <a:ext uri="{FF2B5EF4-FFF2-40B4-BE49-F238E27FC236}">
                <a16:creationId xmlns:a16="http://schemas.microsoft.com/office/drawing/2014/main" id="{8D02CE16-361C-4C84-A178-402C2D4AF9C0}"/>
              </a:ext>
            </a:extLst>
          </p:cNvPr>
          <p:cNvSpPr>
            <a:spLocks noGrp="1"/>
          </p:cNvSpPr>
          <p:nvPr>
            <p:ph type="ftr" sz="quarter" idx="11"/>
          </p:nvPr>
        </p:nvSpPr>
        <p:spPr>
          <a:xfrm>
            <a:off x="639413" y="6356350"/>
            <a:ext cx="6291108" cy="365125"/>
          </a:xfrm>
        </p:spPr>
        <p:txBody>
          <a:bodyPr/>
          <a:lstStyle>
            <a:lvl1pPr>
              <a:defRPr>
                <a:solidFill>
                  <a:schemeClr val="tx1"/>
                </a:solidFill>
                <a:effectLst/>
              </a:defRPr>
            </a:lvl1pPr>
          </a:lstStyle>
          <a:p>
            <a:r>
              <a:rPr lang="en-US" dirty="0"/>
              <a:t>Presentation title</a:t>
            </a:r>
          </a:p>
        </p:txBody>
      </p:sp>
      <p:sp>
        <p:nvSpPr>
          <p:cNvPr id="14" name="Date Placeholder 13">
            <a:extLst>
              <a:ext uri="{FF2B5EF4-FFF2-40B4-BE49-F238E27FC236}">
                <a16:creationId xmlns:a16="http://schemas.microsoft.com/office/drawing/2014/main" id="{42B21E92-5123-45B3-999F-EA0512A26ABC}"/>
              </a:ext>
            </a:extLst>
          </p:cNvPr>
          <p:cNvSpPr>
            <a:spLocks noGrp="1"/>
          </p:cNvSpPr>
          <p:nvPr>
            <p:ph type="dt" sz="half" idx="10"/>
          </p:nvPr>
        </p:nvSpPr>
        <p:spPr>
          <a:xfrm>
            <a:off x="7295738" y="6356350"/>
            <a:ext cx="3033829" cy="365125"/>
          </a:xfrm>
        </p:spPr>
        <p:txBody>
          <a:bodyPr/>
          <a:lstStyle/>
          <a:p>
            <a:pPr>
              <a:defRPr/>
            </a:pPr>
            <a:r>
              <a:rPr lang="en-US" dirty="0">
                <a:solidFill>
                  <a:srgbClr val="232323">
                    <a:lumMod val="90000"/>
                    <a:lumOff val="10000"/>
                  </a:srgbClr>
                </a:solidFill>
              </a:rPr>
              <a:t>20XX</a:t>
            </a:r>
          </a:p>
        </p:txBody>
      </p:sp>
      <p:sp>
        <p:nvSpPr>
          <p:cNvPr id="15" name="Slide Number Placeholder 15">
            <a:extLst>
              <a:ext uri="{FF2B5EF4-FFF2-40B4-BE49-F238E27FC236}">
                <a16:creationId xmlns:a16="http://schemas.microsoft.com/office/drawing/2014/main" id="{F5EF3406-552A-4C2E-A1B4-D3EAD5D1FF11}"/>
              </a:ext>
            </a:extLst>
          </p:cNvPr>
          <p:cNvSpPr>
            <a:spLocks noGrp="1"/>
          </p:cNvSpPr>
          <p:nvPr>
            <p:ph type="sldNum" sz="quarter" idx="12"/>
          </p:nvPr>
        </p:nvSpPr>
        <p:spPr>
          <a:xfrm>
            <a:off x="10707939" y="6356350"/>
            <a:ext cx="84464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0EFF4B-E35B-4DE6-97A9-05E54E649A15}" type="slidenum">
              <a:rPr kumimoji="0" lang="en-US" sz="1200" b="0" i="0" u="none" strike="noStrike" kern="1200" cap="none" spc="0" normalizeH="0" baseline="0" noProof="0" smtClean="0">
                <a:ln>
                  <a:noFill/>
                </a:ln>
                <a:solidFill>
                  <a:srgbClr val="232323">
                    <a:lumMod val="90000"/>
                    <a:lumOff val="10000"/>
                  </a:srgbClr>
                </a:solidFill>
                <a:effectLst/>
                <a:uLnTx/>
                <a:uFillTx/>
                <a:latin typeface="Meiryo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232323">
                  <a:lumMod val="90000"/>
                  <a:lumOff val="10000"/>
                </a:srgbClr>
              </a:solidFill>
              <a:effectLst/>
              <a:uLnTx/>
              <a:uFillTx/>
              <a:latin typeface="Meiryo UI"/>
              <a:ea typeface="+mn-ea"/>
              <a:cs typeface="+mn-cs"/>
            </a:endParaRPr>
          </a:p>
        </p:txBody>
      </p:sp>
    </p:spTree>
    <p:extLst>
      <p:ext uri="{BB962C8B-B14F-4D97-AF65-F5344CB8AC3E}">
        <p14:creationId xmlns:p14="http://schemas.microsoft.com/office/powerpoint/2010/main" val="16052240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B9BB029-1123-4E6E-8996-6F9666150A92}"/>
              </a:ext>
              <a:ext uri="{C183D7F6-B498-43B3-948B-1728B52AA6E4}">
                <adec:decorative xmlns:adec="http://schemas.microsoft.com/office/drawing/2017/decorative" val="1"/>
              </a:ext>
            </a:extLst>
          </p:cNvPr>
          <p:cNvSpPr/>
          <p:nvPr userDrawn="1"/>
        </p:nvSpPr>
        <p:spPr>
          <a:xfrm>
            <a:off x="0" y="914399"/>
            <a:ext cx="12192000" cy="5305425"/>
          </a:xfrm>
          <a:prstGeom prst="rect">
            <a:avLst/>
          </a:prstGeom>
          <a:pattFill prst="lgGrid">
            <a:fgClr>
              <a:schemeClr val="tx2">
                <a:lumMod val="10000"/>
                <a:lumOff val="9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eiryo UI"/>
              <a:ea typeface="+mn-ea"/>
              <a:cs typeface="+mn-cs"/>
            </a:endParaRPr>
          </a:p>
        </p:txBody>
      </p:sp>
      <p:sp>
        <p:nvSpPr>
          <p:cNvPr id="9" name="Rectangle 8">
            <a:extLst>
              <a:ext uri="{FF2B5EF4-FFF2-40B4-BE49-F238E27FC236}">
                <a16:creationId xmlns:a16="http://schemas.microsoft.com/office/drawing/2014/main" id="{992AA1BD-C769-474A-A258-6051FAABD231}"/>
              </a:ext>
              <a:ext uri="{C183D7F6-B498-43B3-948B-1728B52AA6E4}">
                <adec:decorative xmlns:adec="http://schemas.microsoft.com/office/drawing/2017/decorative" val="1"/>
              </a:ext>
            </a:extLst>
          </p:cNvPr>
          <p:cNvSpPr/>
          <p:nvPr userDrawn="1"/>
        </p:nvSpPr>
        <p:spPr>
          <a:xfrm>
            <a:off x="0" y="0"/>
            <a:ext cx="121920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eiryo UI"/>
              <a:ea typeface="+mn-ea"/>
              <a:cs typeface="+mn-cs"/>
            </a:endParaRPr>
          </a:p>
        </p:txBody>
      </p:sp>
      <p:sp>
        <p:nvSpPr>
          <p:cNvPr id="10" name="Title 1">
            <a:extLst>
              <a:ext uri="{FF2B5EF4-FFF2-40B4-BE49-F238E27FC236}">
                <a16:creationId xmlns:a16="http://schemas.microsoft.com/office/drawing/2014/main" id="{EC21E751-E5D0-431E-BDB3-E8D22FCF7369}"/>
              </a:ext>
            </a:extLst>
          </p:cNvPr>
          <p:cNvSpPr>
            <a:spLocks noGrp="1"/>
          </p:cNvSpPr>
          <p:nvPr>
            <p:ph type="title"/>
          </p:nvPr>
        </p:nvSpPr>
        <p:spPr>
          <a:xfrm>
            <a:off x="539711" y="222436"/>
            <a:ext cx="5058209" cy="673405"/>
          </a:xfrm>
        </p:spPr>
        <p:txBody>
          <a:bodyPr>
            <a:normAutofit/>
          </a:bodyPr>
          <a:lstStyle>
            <a:lvl1pPr>
              <a:defRPr>
                <a:solidFill>
                  <a:schemeClr val="bg1"/>
                </a:solidFill>
              </a:defRPr>
            </a:lvl1pPr>
          </a:lstStyle>
          <a:p>
            <a:pPr>
              <a:lnSpc>
                <a:spcPct val="120000"/>
              </a:lnSpc>
            </a:pPr>
            <a:r>
              <a:rPr lang="en-US"/>
              <a:t>Click to edit Master title style</a:t>
            </a:r>
            <a:endParaRPr lang="en-US" dirty="0"/>
          </a:p>
        </p:txBody>
      </p:sp>
      <p:sp>
        <p:nvSpPr>
          <p:cNvPr id="19" name="Content Placeholder 2">
            <a:extLst>
              <a:ext uri="{FF2B5EF4-FFF2-40B4-BE49-F238E27FC236}">
                <a16:creationId xmlns:a16="http://schemas.microsoft.com/office/drawing/2014/main" id="{1307227E-0323-4608-B721-487D3010A5D3}"/>
              </a:ext>
            </a:extLst>
          </p:cNvPr>
          <p:cNvSpPr>
            <a:spLocks noGrp="1"/>
          </p:cNvSpPr>
          <p:nvPr>
            <p:ph idx="14" hasCustomPrompt="1"/>
          </p:nvPr>
        </p:nvSpPr>
        <p:spPr>
          <a:xfrm>
            <a:off x="648935" y="1472055"/>
            <a:ext cx="3519028" cy="465155"/>
          </a:xfrm>
        </p:spPr>
        <p:txBody>
          <a:bodyPr anchor="t">
            <a:noAutofit/>
          </a:bodyPr>
          <a:lstStyle>
            <a:lvl1pPr>
              <a:buFont typeface="Arial" panose="020B0604020202020204" pitchFamily="34" charset="0"/>
              <a:buNone/>
              <a:defRPr sz="2000" b="1">
                <a:solidFill>
                  <a:schemeClr val="accent2">
                    <a:lumMod val="75000"/>
                  </a:schemeClr>
                </a:solidFill>
              </a:defRPr>
            </a:lvl1pPr>
          </a:lstStyle>
          <a:p>
            <a:r>
              <a:rPr lang="en-US" dirty="0"/>
              <a:t>Click to add subtitle</a:t>
            </a:r>
          </a:p>
        </p:txBody>
      </p:sp>
      <p:sp>
        <p:nvSpPr>
          <p:cNvPr id="18" name="Content Placeholder 2">
            <a:extLst>
              <a:ext uri="{FF2B5EF4-FFF2-40B4-BE49-F238E27FC236}">
                <a16:creationId xmlns:a16="http://schemas.microsoft.com/office/drawing/2014/main" id="{1A073925-D167-4366-8AF4-3DBCD83A89DB}"/>
              </a:ext>
            </a:extLst>
          </p:cNvPr>
          <p:cNvSpPr>
            <a:spLocks noGrp="1"/>
          </p:cNvSpPr>
          <p:nvPr>
            <p:ph idx="1" hasCustomPrompt="1"/>
          </p:nvPr>
        </p:nvSpPr>
        <p:spPr>
          <a:xfrm>
            <a:off x="648935" y="2057605"/>
            <a:ext cx="3519028" cy="3885996"/>
          </a:xfrm>
        </p:spPr>
        <p:txBody>
          <a:bodyPr anchor="t">
            <a:normAutofit/>
          </a:bodyPr>
          <a:lstStyle>
            <a:lvl1pPr marL="285750" indent="-285750">
              <a:buFont typeface="Arial" panose="020B0604020202020204" pitchFamily="34" charset="0"/>
              <a:buChar char="•"/>
              <a:defRPr sz="1500" b="1" spc="150" baseline="0"/>
            </a:lvl1pPr>
          </a:lstStyle>
          <a:p>
            <a:r>
              <a:rPr lang="en-US" dirty="0"/>
              <a:t> Click to add text</a:t>
            </a:r>
          </a:p>
        </p:txBody>
      </p:sp>
      <p:sp>
        <p:nvSpPr>
          <p:cNvPr id="23" name="Content Placeholder 2">
            <a:extLst>
              <a:ext uri="{FF2B5EF4-FFF2-40B4-BE49-F238E27FC236}">
                <a16:creationId xmlns:a16="http://schemas.microsoft.com/office/drawing/2014/main" id="{9A778932-CE6D-42D3-9C40-80AD4D7F4671}"/>
              </a:ext>
            </a:extLst>
          </p:cNvPr>
          <p:cNvSpPr>
            <a:spLocks noGrp="1"/>
          </p:cNvSpPr>
          <p:nvPr>
            <p:ph idx="18" hasCustomPrompt="1"/>
          </p:nvPr>
        </p:nvSpPr>
        <p:spPr>
          <a:xfrm>
            <a:off x="4336486" y="1466406"/>
            <a:ext cx="3519028" cy="465155"/>
          </a:xfrm>
        </p:spPr>
        <p:txBody>
          <a:bodyPr anchor="t">
            <a:noAutofit/>
          </a:bodyPr>
          <a:lstStyle>
            <a:lvl1pPr>
              <a:buFont typeface="Arial" panose="020B0604020202020204" pitchFamily="34" charset="0"/>
              <a:buNone/>
              <a:defRPr sz="2000" b="1">
                <a:solidFill>
                  <a:schemeClr val="accent2">
                    <a:lumMod val="75000"/>
                  </a:schemeClr>
                </a:solidFill>
              </a:defRPr>
            </a:lvl1pPr>
          </a:lstStyle>
          <a:p>
            <a:r>
              <a:rPr lang="en-US" dirty="0"/>
              <a:t>Click to add subtitle</a:t>
            </a:r>
          </a:p>
        </p:txBody>
      </p:sp>
      <p:sp>
        <p:nvSpPr>
          <p:cNvPr id="22" name="Content Placeholder 2">
            <a:extLst>
              <a:ext uri="{FF2B5EF4-FFF2-40B4-BE49-F238E27FC236}">
                <a16:creationId xmlns:a16="http://schemas.microsoft.com/office/drawing/2014/main" id="{2FCF78AB-4697-4170-B73C-39E8D202A8F4}"/>
              </a:ext>
            </a:extLst>
          </p:cNvPr>
          <p:cNvSpPr>
            <a:spLocks noGrp="1"/>
          </p:cNvSpPr>
          <p:nvPr>
            <p:ph idx="17" hasCustomPrompt="1"/>
          </p:nvPr>
        </p:nvSpPr>
        <p:spPr>
          <a:xfrm>
            <a:off x="4336486" y="2057605"/>
            <a:ext cx="3519028" cy="3885996"/>
          </a:xfrm>
        </p:spPr>
        <p:txBody>
          <a:bodyPr anchor="t">
            <a:normAutofit/>
          </a:bodyPr>
          <a:lstStyle>
            <a:lvl1pPr marL="285750" indent="-285750">
              <a:buFont typeface="Arial" panose="020B0604020202020204" pitchFamily="34" charset="0"/>
              <a:buChar char="•"/>
              <a:defRPr sz="1500" b="1" spc="150" baseline="0"/>
            </a:lvl1pPr>
          </a:lstStyle>
          <a:p>
            <a:r>
              <a:rPr lang="en-US" dirty="0"/>
              <a:t> Click to add text</a:t>
            </a:r>
          </a:p>
        </p:txBody>
      </p:sp>
      <p:sp>
        <p:nvSpPr>
          <p:cNvPr id="21" name="Content Placeholder 2">
            <a:extLst>
              <a:ext uri="{FF2B5EF4-FFF2-40B4-BE49-F238E27FC236}">
                <a16:creationId xmlns:a16="http://schemas.microsoft.com/office/drawing/2014/main" id="{5BBD3120-B5E0-433B-BB1E-BCEFD93EEE5A}"/>
              </a:ext>
            </a:extLst>
          </p:cNvPr>
          <p:cNvSpPr>
            <a:spLocks noGrp="1"/>
          </p:cNvSpPr>
          <p:nvPr>
            <p:ph idx="16" hasCustomPrompt="1"/>
          </p:nvPr>
        </p:nvSpPr>
        <p:spPr>
          <a:xfrm>
            <a:off x="8024037" y="1472055"/>
            <a:ext cx="3519028" cy="465155"/>
          </a:xfrm>
        </p:spPr>
        <p:txBody>
          <a:bodyPr anchor="t">
            <a:noAutofit/>
          </a:bodyPr>
          <a:lstStyle>
            <a:lvl1pPr>
              <a:buFont typeface="Arial" panose="020B0604020202020204" pitchFamily="34" charset="0"/>
              <a:buNone/>
              <a:defRPr sz="2000" b="1">
                <a:solidFill>
                  <a:schemeClr val="accent2">
                    <a:lumMod val="75000"/>
                  </a:schemeClr>
                </a:solidFill>
              </a:defRPr>
            </a:lvl1pPr>
          </a:lstStyle>
          <a:p>
            <a:r>
              <a:rPr lang="en-US" dirty="0"/>
              <a:t>Click to add subtitle</a:t>
            </a:r>
          </a:p>
        </p:txBody>
      </p:sp>
      <p:sp>
        <p:nvSpPr>
          <p:cNvPr id="20" name="Content Placeholder 2">
            <a:extLst>
              <a:ext uri="{FF2B5EF4-FFF2-40B4-BE49-F238E27FC236}">
                <a16:creationId xmlns:a16="http://schemas.microsoft.com/office/drawing/2014/main" id="{E8EBEB77-9309-408B-BF35-68D07856A90F}"/>
              </a:ext>
            </a:extLst>
          </p:cNvPr>
          <p:cNvSpPr>
            <a:spLocks noGrp="1"/>
          </p:cNvSpPr>
          <p:nvPr>
            <p:ph idx="15" hasCustomPrompt="1"/>
          </p:nvPr>
        </p:nvSpPr>
        <p:spPr>
          <a:xfrm>
            <a:off x="8024037" y="2057605"/>
            <a:ext cx="3519028" cy="3885996"/>
          </a:xfrm>
        </p:spPr>
        <p:txBody>
          <a:bodyPr anchor="t">
            <a:normAutofit/>
          </a:bodyPr>
          <a:lstStyle>
            <a:lvl1pPr marL="285750" indent="-285750">
              <a:buFont typeface="Arial" panose="020B0604020202020204" pitchFamily="34" charset="0"/>
              <a:buChar char="•"/>
              <a:defRPr sz="1500" b="1" spc="150" baseline="0"/>
            </a:lvl1pPr>
          </a:lstStyle>
          <a:p>
            <a:r>
              <a:rPr lang="en-US" dirty="0"/>
              <a:t> Click to add text</a:t>
            </a:r>
          </a:p>
        </p:txBody>
      </p:sp>
      <p:sp>
        <p:nvSpPr>
          <p:cNvPr id="11" name="Footer Placeholder 14">
            <a:extLst>
              <a:ext uri="{FF2B5EF4-FFF2-40B4-BE49-F238E27FC236}">
                <a16:creationId xmlns:a16="http://schemas.microsoft.com/office/drawing/2014/main" id="{7B260FE5-7B07-4149-85C7-9CD9D4E7016C}"/>
              </a:ext>
            </a:extLst>
          </p:cNvPr>
          <p:cNvSpPr>
            <a:spLocks noGrp="1"/>
          </p:cNvSpPr>
          <p:nvPr>
            <p:ph type="ftr" sz="quarter" idx="11"/>
          </p:nvPr>
        </p:nvSpPr>
        <p:spPr>
          <a:xfrm>
            <a:off x="639413" y="6356350"/>
            <a:ext cx="6291108" cy="365125"/>
          </a:xfrm>
        </p:spPr>
        <p:txBody>
          <a:bodyPr/>
          <a:lstStyle>
            <a:lvl1pPr>
              <a:defRPr>
                <a:solidFill>
                  <a:schemeClr val="tx1"/>
                </a:solidFill>
                <a:effectLst/>
              </a:defRPr>
            </a:lvl1pPr>
          </a:lstStyle>
          <a:p>
            <a:r>
              <a:rPr lang="en-US" dirty="0"/>
              <a:t>Presentation title</a:t>
            </a:r>
          </a:p>
        </p:txBody>
      </p:sp>
      <p:sp>
        <p:nvSpPr>
          <p:cNvPr id="12" name="Date Placeholder 13">
            <a:extLst>
              <a:ext uri="{FF2B5EF4-FFF2-40B4-BE49-F238E27FC236}">
                <a16:creationId xmlns:a16="http://schemas.microsoft.com/office/drawing/2014/main" id="{217A5FBA-27B4-461A-BE9C-34E1390DE85B}"/>
              </a:ext>
            </a:extLst>
          </p:cNvPr>
          <p:cNvSpPr>
            <a:spLocks noGrp="1"/>
          </p:cNvSpPr>
          <p:nvPr>
            <p:ph type="dt" sz="half" idx="10"/>
          </p:nvPr>
        </p:nvSpPr>
        <p:spPr>
          <a:xfrm>
            <a:off x="7295738" y="6356350"/>
            <a:ext cx="3033829" cy="365125"/>
          </a:xfrm>
        </p:spPr>
        <p:txBody>
          <a:bodyPr/>
          <a:lstStyle/>
          <a:p>
            <a:pPr>
              <a:defRPr/>
            </a:pPr>
            <a:r>
              <a:rPr lang="en-US" dirty="0">
                <a:solidFill>
                  <a:srgbClr val="232323">
                    <a:lumMod val="90000"/>
                    <a:lumOff val="10000"/>
                  </a:srgbClr>
                </a:solidFill>
              </a:rPr>
              <a:t>20XX</a:t>
            </a:r>
          </a:p>
        </p:txBody>
      </p:sp>
      <p:sp>
        <p:nvSpPr>
          <p:cNvPr id="13" name="Slide Number Placeholder 15">
            <a:extLst>
              <a:ext uri="{FF2B5EF4-FFF2-40B4-BE49-F238E27FC236}">
                <a16:creationId xmlns:a16="http://schemas.microsoft.com/office/drawing/2014/main" id="{DDC42D1B-76B7-44EC-B6FD-6D0C6565A240}"/>
              </a:ext>
            </a:extLst>
          </p:cNvPr>
          <p:cNvSpPr>
            <a:spLocks noGrp="1"/>
          </p:cNvSpPr>
          <p:nvPr>
            <p:ph type="sldNum" sz="quarter" idx="12"/>
          </p:nvPr>
        </p:nvSpPr>
        <p:spPr>
          <a:xfrm>
            <a:off x="10707939" y="6356350"/>
            <a:ext cx="84464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0EFF4B-E35B-4DE6-97A9-05E54E649A15}" type="slidenum">
              <a:rPr kumimoji="0" lang="en-US" sz="1200" b="0" i="0" u="none" strike="noStrike" kern="1200" cap="none" spc="0" normalizeH="0" baseline="0" noProof="0" smtClean="0">
                <a:ln>
                  <a:noFill/>
                </a:ln>
                <a:solidFill>
                  <a:srgbClr val="232323">
                    <a:lumMod val="90000"/>
                    <a:lumOff val="10000"/>
                  </a:srgbClr>
                </a:solidFill>
                <a:effectLst/>
                <a:uLnTx/>
                <a:uFillTx/>
                <a:latin typeface="Meiryo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232323">
                  <a:lumMod val="90000"/>
                  <a:lumOff val="10000"/>
                </a:srgbClr>
              </a:solidFill>
              <a:effectLst/>
              <a:uLnTx/>
              <a:uFillTx/>
              <a:latin typeface="Meiryo UI"/>
              <a:ea typeface="+mn-ea"/>
              <a:cs typeface="+mn-cs"/>
            </a:endParaRPr>
          </a:p>
        </p:txBody>
      </p:sp>
    </p:spTree>
    <p:extLst>
      <p:ext uri="{BB962C8B-B14F-4D97-AF65-F5344CB8AC3E}">
        <p14:creationId xmlns:p14="http://schemas.microsoft.com/office/powerpoint/2010/main" val="2129529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0CCEB0E-12E7-488A-A219-2ABDE6870762}"/>
              </a:ext>
              <a:ext uri="{C183D7F6-B498-43B3-948B-1728B52AA6E4}">
                <adec:decorative xmlns:adec="http://schemas.microsoft.com/office/drawing/2017/decorative" val="1"/>
              </a:ext>
            </a:extLst>
          </p:cNvPr>
          <p:cNvSpPr/>
          <p:nvPr userDrawn="1"/>
        </p:nvSpPr>
        <p:spPr>
          <a:xfrm>
            <a:off x="0" y="0"/>
            <a:ext cx="12192000" cy="986306"/>
          </a:xfrm>
          <a:prstGeom prst="rect">
            <a:avLst/>
          </a:prstGeom>
          <a:pattFill prst="lgGrid">
            <a:fgClr>
              <a:schemeClr val="tx2">
                <a:lumMod val="10000"/>
                <a:lumOff val="9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eiryo UI"/>
              <a:ea typeface="+mn-ea"/>
              <a:cs typeface="+mn-cs"/>
            </a:endParaRPr>
          </a:p>
        </p:txBody>
      </p:sp>
      <p:sp>
        <p:nvSpPr>
          <p:cNvPr id="10" name="Title 1">
            <a:extLst>
              <a:ext uri="{FF2B5EF4-FFF2-40B4-BE49-F238E27FC236}">
                <a16:creationId xmlns:a16="http://schemas.microsoft.com/office/drawing/2014/main" id="{F67202C9-94B9-46C7-8ADD-2C7E6DE6E40E}"/>
              </a:ext>
            </a:extLst>
          </p:cNvPr>
          <p:cNvSpPr>
            <a:spLocks noGrp="1"/>
          </p:cNvSpPr>
          <p:nvPr>
            <p:ph type="title"/>
          </p:nvPr>
        </p:nvSpPr>
        <p:spPr>
          <a:xfrm>
            <a:off x="347332" y="278342"/>
            <a:ext cx="7777823" cy="986304"/>
          </a:xfrm>
          <a:solidFill>
            <a:schemeClr val="bg2">
              <a:lumMod val="75000"/>
            </a:schemeClr>
          </a:solidFill>
        </p:spPr>
        <p:txBody>
          <a:bodyPr tIns="274320"/>
          <a:lstStyle>
            <a:lvl1pPr marL="274320">
              <a:defRPr/>
            </a:lvl1pPr>
          </a:lstStyle>
          <a:p>
            <a:r>
              <a:rPr lang="en-US"/>
              <a:t>Click to edit Master title style</a:t>
            </a:r>
            <a:endParaRPr lang="en-US" dirty="0"/>
          </a:p>
        </p:txBody>
      </p:sp>
      <p:sp>
        <p:nvSpPr>
          <p:cNvPr id="11" name="Content Placeholder 2">
            <a:extLst>
              <a:ext uri="{FF2B5EF4-FFF2-40B4-BE49-F238E27FC236}">
                <a16:creationId xmlns:a16="http://schemas.microsoft.com/office/drawing/2014/main" id="{85EAC607-595F-4F95-88EB-0BEA170D4310}"/>
              </a:ext>
            </a:extLst>
          </p:cNvPr>
          <p:cNvSpPr>
            <a:spLocks noGrp="1"/>
          </p:cNvSpPr>
          <p:nvPr>
            <p:ph idx="1"/>
          </p:nvPr>
        </p:nvSpPr>
        <p:spPr>
          <a:xfrm>
            <a:off x="639412" y="1653479"/>
            <a:ext cx="6291107" cy="4537348"/>
          </a:xfrm>
        </p:spPr>
        <p:txBody>
          <a:bodyPr/>
          <a:lstStyle/>
          <a:p>
            <a:pPr lvl="0"/>
            <a:r>
              <a:rPr lang="en-US"/>
              <a:t>Click to edit Master text styles</a:t>
            </a:r>
          </a:p>
        </p:txBody>
      </p:sp>
      <p:sp>
        <p:nvSpPr>
          <p:cNvPr id="13" name="Footer Placeholder 5">
            <a:extLst>
              <a:ext uri="{FF2B5EF4-FFF2-40B4-BE49-F238E27FC236}">
                <a16:creationId xmlns:a16="http://schemas.microsoft.com/office/drawing/2014/main" id="{B7789921-321D-4251-A0D9-9708843C1E14}"/>
              </a:ext>
            </a:extLst>
          </p:cNvPr>
          <p:cNvSpPr>
            <a:spLocks noGrp="1"/>
          </p:cNvSpPr>
          <p:nvPr>
            <p:ph type="ftr" sz="quarter" idx="11"/>
          </p:nvPr>
        </p:nvSpPr>
        <p:spPr>
          <a:xfrm>
            <a:off x="639413" y="6356350"/>
            <a:ext cx="629110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323">
                    <a:lumMod val="90000"/>
                    <a:lumOff val="10000"/>
                  </a:srgbClr>
                </a:solidFill>
                <a:effectLst/>
                <a:uLnTx/>
                <a:uFillTx/>
                <a:latin typeface="Meiryo UI"/>
                <a:ea typeface="+mn-ea"/>
                <a:cs typeface="+mn-cs"/>
              </a:rPr>
              <a:t>Presentation title</a:t>
            </a:r>
          </a:p>
        </p:txBody>
      </p:sp>
      <p:sp>
        <p:nvSpPr>
          <p:cNvPr id="21" name="Picture Placeholder 17">
            <a:extLst>
              <a:ext uri="{FF2B5EF4-FFF2-40B4-BE49-F238E27FC236}">
                <a16:creationId xmlns:a16="http://schemas.microsoft.com/office/drawing/2014/main" id="{FCC9F84A-3951-4EFD-AEBD-C6D89E464276}"/>
              </a:ext>
            </a:extLst>
          </p:cNvPr>
          <p:cNvSpPr>
            <a:spLocks noGrp="1"/>
          </p:cNvSpPr>
          <p:nvPr>
            <p:ph type="pic" sz="quarter" idx="13" hasCustomPrompt="1"/>
          </p:nvPr>
        </p:nvSpPr>
        <p:spPr>
          <a:xfrm>
            <a:off x="7526867" y="0"/>
            <a:ext cx="4665133" cy="2222500"/>
          </a:xfrm>
          <a:custGeom>
            <a:avLst/>
            <a:gdLst>
              <a:gd name="connsiteX0" fmla="*/ 0 w 4665133"/>
              <a:gd name="connsiteY0" fmla="*/ 0 h 2222500"/>
              <a:gd name="connsiteX1" fmla="*/ 4665133 w 4665133"/>
              <a:gd name="connsiteY1" fmla="*/ 0 h 2222500"/>
              <a:gd name="connsiteX2" fmla="*/ 4665133 w 4665133"/>
              <a:gd name="connsiteY2" fmla="*/ 2222500 h 2222500"/>
              <a:gd name="connsiteX3" fmla="*/ 0 w 4665133"/>
              <a:gd name="connsiteY3" fmla="*/ 2222500 h 2222500"/>
              <a:gd name="connsiteX4" fmla="*/ 0 w 4665133"/>
              <a:gd name="connsiteY4" fmla="*/ 0 h 2222500"/>
              <a:gd name="connsiteX0" fmla="*/ 0 w 4665133"/>
              <a:gd name="connsiteY0" fmla="*/ 0 h 2222500"/>
              <a:gd name="connsiteX1" fmla="*/ 4665133 w 4665133"/>
              <a:gd name="connsiteY1" fmla="*/ 0 h 2222500"/>
              <a:gd name="connsiteX2" fmla="*/ 4665133 w 4665133"/>
              <a:gd name="connsiteY2" fmla="*/ 2222500 h 2222500"/>
              <a:gd name="connsiteX3" fmla="*/ 0 w 4665133"/>
              <a:gd name="connsiteY3" fmla="*/ 2222500 h 2222500"/>
              <a:gd name="connsiteX4" fmla="*/ 0 w 4665133"/>
              <a:gd name="connsiteY4" fmla="*/ 254000 h 2222500"/>
              <a:gd name="connsiteX5" fmla="*/ 0 w 4665133"/>
              <a:gd name="connsiteY5" fmla="*/ 0 h 2222500"/>
              <a:gd name="connsiteX0" fmla="*/ 0 w 4665133"/>
              <a:gd name="connsiteY0" fmla="*/ 0 h 2222500"/>
              <a:gd name="connsiteX1" fmla="*/ 4665133 w 4665133"/>
              <a:gd name="connsiteY1" fmla="*/ 0 h 2222500"/>
              <a:gd name="connsiteX2" fmla="*/ 4665133 w 4665133"/>
              <a:gd name="connsiteY2" fmla="*/ 2222500 h 2222500"/>
              <a:gd name="connsiteX3" fmla="*/ 0 w 4665133"/>
              <a:gd name="connsiteY3" fmla="*/ 2222500 h 2222500"/>
              <a:gd name="connsiteX4" fmla="*/ 0 w 4665133"/>
              <a:gd name="connsiteY4" fmla="*/ 1270000 h 2222500"/>
              <a:gd name="connsiteX5" fmla="*/ 0 w 4665133"/>
              <a:gd name="connsiteY5" fmla="*/ 254000 h 2222500"/>
              <a:gd name="connsiteX6" fmla="*/ 0 w 4665133"/>
              <a:gd name="connsiteY6" fmla="*/ 0 h 2222500"/>
              <a:gd name="connsiteX0" fmla="*/ 0 w 4665133"/>
              <a:gd name="connsiteY0" fmla="*/ 0 h 2222500"/>
              <a:gd name="connsiteX1" fmla="*/ 4665133 w 4665133"/>
              <a:gd name="connsiteY1" fmla="*/ 0 h 2222500"/>
              <a:gd name="connsiteX2" fmla="*/ 4665133 w 4665133"/>
              <a:gd name="connsiteY2" fmla="*/ 2222500 h 2222500"/>
              <a:gd name="connsiteX3" fmla="*/ 0 w 4665133"/>
              <a:gd name="connsiteY3" fmla="*/ 2222500 h 2222500"/>
              <a:gd name="connsiteX4" fmla="*/ 0 w 4665133"/>
              <a:gd name="connsiteY4" fmla="*/ 1270000 h 2222500"/>
              <a:gd name="connsiteX5" fmla="*/ 0 w 4665133"/>
              <a:gd name="connsiteY5" fmla="*/ 567267 h 2222500"/>
              <a:gd name="connsiteX6" fmla="*/ 0 w 4665133"/>
              <a:gd name="connsiteY6" fmla="*/ 254000 h 2222500"/>
              <a:gd name="connsiteX7" fmla="*/ 0 w 4665133"/>
              <a:gd name="connsiteY7" fmla="*/ 0 h 2222500"/>
              <a:gd name="connsiteX0" fmla="*/ 8467 w 4673600"/>
              <a:gd name="connsiteY0" fmla="*/ 0 h 2222500"/>
              <a:gd name="connsiteX1" fmla="*/ 4673600 w 4673600"/>
              <a:gd name="connsiteY1" fmla="*/ 0 h 2222500"/>
              <a:gd name="connsiteX2" fmla="*/ 4673600 w 4673600"/>
              <a:gd name="connsiteY2" fmla="*/ 2222500 h 2222500"/>
              <a:gd name="connsiteX3" fmla="*/ 8467 w 4673600"/>
              <a:gd name="connsiteY3" fmla="*/ 2222500 h 2222500"/>
              <a:gd name="connsiteX4" fmla="*/ 8467 w 4673600"/>
              <a:gd name="connsiteY4" fmla="*/ 1270000 h 2222500"/>
              <a:gd name="connsiteX5" fmla="*/ 0 w 4673600"/>
              <a:gd name="connsiteY5" fmla="*/ 973667 h 2222500"/>
              <a:gd name="connsiteX6" fmla="*/ 8467 w 4673600"/>
              <a:gd name="connsiteY6" fmla="*/ 567267 h 2222500"/>
              <a:gd name="connsiteX7" fmla="*/ 8467 w 4673600"/>
              <a:gd name="connsiteY7" fmla="*/ 254000 h 2222500"/>
              <a:gd name="connsiteX8" fmla="*/ 8467 w 4673600"/>
              <a:gd name="connsiteY8" fmla="*/ 0 h 2222500"/>
              <a:gd name="connsiteX0" fmla="*/ 8467 w 4673600"/>
              <a:gd name="connsiteY0" fmla="*/ 0 h 2222500"/>
              <a:gd name="connsiteX1" fmla="*/ 4673600 w 4673600"/>
              <a:gd name="connsiteY1" fmla="*/ 0 h 2222500"/>
              <a:gd name="connsiteX2" fmla="*/ 4673600 w 4673600"/>
              <a:gd name="connsiteY2" fmla="*/ 2222500 h 2222500"/>
              <a:gd name="connsiteX3" fmla="*/ 8467 w 4673600"/>
              <a:gd name="connsiteY3" fmla="*/ 2222500 h 2222500"/>
              <a:gd name="connsiteX4" fmla="*/ 8467 w 4673600"/>
              <a:gd name="connsiteY4" fmla="*/ 1270000 h 2222500"/>
              <a:gd name="connsiteX5" fmla="*/ 0 w 4673600"/>
              <a:gd name="connsiteY5" fmla="*/ 973667 h 2222500"/>
              <a:gd name="connsiteX6" fmla="*/ 618067 w 4673600"/>
              <a:gd name="connsiteY6" fmla="*/ 270934 h 2222500"/>
              <a:gd name="connsiteX7" fmla="*/ 8467 w 4673600"/>
              <a:gd name="connsiteY7" fmla="*/ 254000 h 2222500"/>
              <a:gd name="connsiteX8" fmla="*/ 8467 w 4673600"/>
              <a:gd name="connsiteY8" fmla="*/ 0 h 2222500"/>
              <a:gd name="connsiteX0" fmla="*/ 0 w 4665133"/>
              <a:gd name="connsiteY0" fmla="*/ 0 h 2222500"/>
              <a:gd name="connsiteX1" fmla="*/ 4665133 w 4665133"/>
              <a:gd name="connsiteY1" fmla="*/ 0 h 2222500"/>
              <a:gd name="connsiteX2" fmla="*/ 4665133 w 4665133"/>
              <a:gd name="connsiteY2" fmla="*/ 2222500 h 2222500"/>
              <a:gd name="connsiteX3" fmla="*/ 0 w 4665133"/>
              <a:gd name="connsiteY3" fmla="*/ 2222500 h 2222500"/>
              <a:gd name="connsiteX4" fmla="*/ 0 w 4665133"/>
              <a:gd name="connsiteY4" fmla="*/ 1270000 h 2222500"/>
              <a:gd name="connsiteX5" fmla="*/ 601133 w 4665133"/>
              <a:gd name="connsiteY5" fmla="*/ 1261534 h 2222500"/>
              <a:gd name="connsiteX6" fmla="*/ 609600 w 4665133"/>
              <a:gd name="connsiteY6" fmla="*/ 270934 h 2222500"/>
              <a:gd name="connsiteX7" fmla="*/ 0 w 4665133"/>
              <a:gd name="connsiteY7" fmla="*/ 254000 h 2222500"/>
              <a:gd name="connsiteX8" fmla="*/ 0 w 4665133"/>
              <a:gd name="connsiteY8" fmla="*/ 0 h 2222500"/>
              <a:gd name="connsiteX0" fmla="*/ 0 w 4665133"/>
              <a:gd name="connsiteY0" fmla="*/ 0 h 2222500"/>
              <a:gd name="connsiteX1" fmla="*/ 4665133 w 4665133"/>
              <a:gd name="connsiteY1" fmla="*/ 0 h 2222500"/>
              <a:gd name="connsiteX2" fmla="*/ 4665133 w 4665133"/>
              <a:gd name="connsiteY2" fmla="*/ 2222500 h 2222500"/>
              <a:gd name="connsiteX3" fmla="*/ 0 w 4665133"/>
              <a:gd name="connsiteY3" fmla="*/ 2222500 h 2222500"/>
              <a:gd name="connsiteX4" fmla="*/ 0 w 4665133"/>
              <a:gd name="connsiteY4" fmla="*/ 1261533 h 2222500"/>
              <a:gd name="connsiteX5" fmla="*/ 601133 w 4665133"/>
              <a:gd name="connsiteY5" fmla="*/ 1261534 h 2222500"/>
              <a:gd name="connsiteX6" fmla="*/ 609600 w 4665133"/>
              <a:gd name="connsiteY6" fmla="*/ 270934 h 2222500"/>
              <a:gd name="connsiteX7" fmla="*/ 0 w 4665133"/>
              <a:gd name="connsiteY7" fmla="*/ 254000 h 2222500"/>
              <a:gd name="connsiteX8" fmla="*/ 0 w 4665133"/>
              <a:gd name="connsiteY8" fmla="*/ 0 h 2222500"/>
              <a:gd name="connsiteX0" fmla="*/ 0 w 4665133"/>
              <a:gd name="connsiteY0" fmla="*/ 0 h 2222500"/>
              <a:gd name="connsiteX1" fmla="*/ 4665133 w 4665133"/>
              <a:gd name="connsiteY1" fmla="*/ 0 h 2222500"/>
              <a:gd name="connsiteX2" fmla="*/ 4665133 w 4665133"/>
              <a:gd name="connsiteY2" fmla="*/ 2222500 h 2222500"/>
              <a:gd name="connsiteX3" fmla="*/ 0 w 4665133"/>
              <a:gd name="connsiteY3" fmla="*/ 2222500 h 2222500"/>
              <a:gd name="connsiteX4" fmla="*/ 0 w 4665133"/>
              <a:gd name="connsiteY4" fmla="*/ 1261533 h 2222500"/>
              <a:gd name="connsiteX5" fmla="*/ 601133 w 4665133"/>
              <a:gd name="connsiteY5" fmla="*/ 1261534 h 2222500"/>
              <a:gd name="connsiteX6" fmla="*/ 609600 w 4665133"/>
              <a:gd name="connsiteY6" fmla="*/ 270934 h 2222500"/>
              <a:gd name="connsiteX7" fmla="*/ 8467 w 4665133"/>
              <a:gd name="connsiteY7" fmla="*/ 287866 h 2222500"/>
              <a:gd name="connsiteX8" fmla="*/ 0 w 4665133"/>
              <a:gd name="connsiteY8" fmla="*/ 0 h 2222500"/>
              <a:gd name="connsiteX0" fmla="*/ 0 w 4665133"/>
              <a:gd name="connsiteY0" fmla="*/ 0 h 2222500"/>
              <a:gd name="connsiteX1" fmla="*/ 4665133 w 4665133"/>
              <a:gd name="connsiteY1" fmla="*/ 0 h 2222500"/>
              <a:gd name="connsiteX2" fmla="*/ 4665133 w 4665133"/>
              <a:gd name="connsiteY2" fmla="*/ 2222500 h 2222500"/>
              <a:gd name="connsiteX3" fmla="*/ 0 w 4665133"/>
              <a:gd name="connsiteY3" fmla="*/ 2222500 h 2222500"/>
              <a:gd name="connsiteX4" fmla="*/ 0 w 4665133"/>
              <a:gd name="connsiteY4" fmla="*/ 1261533 h 2222500"/>
              <a:gd name="connsiteX5" fmla="*/ 601133 w 4665133"/>
              <a:gd name="connsiteY5" fmla="*/ 1261534 h 2222500"/>
              <a:gd name="connsiteX6" fmla="*/ 609600 w 4665133"/>
              <a:gd name="connsiteY6" fmla="*/ 270934 h 2222500"/>
              <a:gd name="connsiteX7" fmla="*/ 8467 w 4665133"/>
              <a:gd name="connsiteY7" fmla="*/ 262466 h 2222500"/>
              <a:gd name="connsiteX8" fmla="*/ 0 w 4665133"/>
              <a:gd name="connsiteY8" fmla="*/ 0 h 222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5133" h="2222500">
                <a:moveTo>
                  <a:pt x="0" y="0"/>
                </a:moveTo>
                <a:lnTo>
                  <a:pt x="4665133" y="0"/>
                </a:lnTo>
                <a:lnTo>
                  <a:pt x="4665133" y="2222500"/>
                </a:lnTo>
                <a:lnTo>
                  <a:pt x="0" y="2222500"/>
                </a:lnTo>
                <a:lnTo>
                  <a:pt x="0" y="1261533"/>
                </a:lnTo>
                <a:lnTo>
                  <a:pt x="601133" y="1261534"/>
                </a:lnTo>
                <a:cubicBezTo>
                  <a:pt x="603955" y="931334"/>
                  <a:pt x="606778" y="601134"/>
                  <a:pt x="609600" y="270934"/>
                </a:cubicBezTo>
                <a:lnTo>
                  <a:pt x="8467" y="262466"/>
                </a:lnTo>
                <a:lnTo>
                  <a:pt x="0" y="0"/>
                </a:lnTo>
                <a:close/>
              </a:path>
            </a:pathLst>
          </a:custGeom>
        </p:spPr>
        <p:txBody>
          <a:bodyPr/>
          <a:lstStyle>
            <a:lvl1pPr algn="ctr">
              <a:defRPr/>
            </a:lvl1pPr>
          </a:lstStyle>
          <a:p>
            <a:r>
              <a:rPr lang="en-US" dirty="0"/>
              <a:t>Click to add photo</a:t>
            </a:r>
          </a:p>
        </p:txBody>
      </p:sp>
      <p:sp>
        <p:nvSpPr>
          <p:cNvPr id="22" name="Picture Placeholder 17">
            <a:extLst>
              <a:ext uri="{FF2B5EF4-FFF2-40B4-BE49-F238E27FC236}">
                <a16:creationId xmlns:a16="http://schemas.microsoft.com/office/drawing/2014/main" id="{DF6EB92D-D010-4A13-93AD-A27A90A48306}"/>
              </a:ext>
            </a:extLst>
          </p:cNvPr>
          <p:cNvSpPr>
            <a:spLocks noGrp="1"/>
          </p:cNvSpPr>
          <p:nvPr>
            <p:ph type="pic" sz="quarter" idx="14" hasCustomPrompt="1"/>
          </p:nvPr>
        </p:nvSpPr>
        <p:spPr>
          <a:xfrm>
            <a:off x="7534656" y="2316047"/>
            <a:ext cx="4657725" cy="2222500"/>
          </a:xfrm>
        </p:spPr>
        <p:txBody>
          <a:bodyPr/>
          <a:lstStyle>
            <a:lvl1pPr algn="ctr">
              <a:defRPr/>
            </a:lvl1pPr>
          </a:lstStyle>
          <a:p>
            <a:r>
              <a:rPr lang="en-US" dirty="0"/>
              <a:t>Click to add photo</a:t>
            </a:r>
          </a:p>
        </p:txBody>
      </p:sp>
      <p:sp>
        <p:nvSpPr>
          <p:cNvPr id="23" name="Picture Placeholder 17">
            <a:extLst>
              <a:ext uri="{FF2B5EF4-FFF2-40B4-BE49-F238E27FC236}">
                <a16:creationId xmlns:a16="http://schemas.microsoft.com/office/drawing/2014/main" id="{20568266-00E0-4C81-A71A-DCF95384109F}"/>
              </a:ext>
            </a:extLst>
          </p:cNvPr>
          <p:cNvSpPr>
            <a:spLocks noGrp="1"/>
          </p:cNvSpPr>
          <p:nvPr>
            <p:ph type="pic" sz="quarter" idx="15" hasCustomPrompt="1"/>
          </p:nvPr>
        </p:nvSpPr>
        <p:spPr>
          <a:xfrm>
            <a:off x="7535939" y="4634050"/>
            <a:ext cx="4657725" cy="2222500"/>
          </a:xfrm>
        </p:spPr>
        <p:txBody>
          <a:bodyPr/>
          <a:lstStyle>
            <a:lvl1pPr algn="ctr">
              <a:defRPr/>
            </a:lvl1pPr>
          </a:lstStyle>
          <a:p>
            <a:r>
              <a:rPr lang="en-US" dirty="0"/>
              <a:t>Click to add photo</a:t>
            </a:r>
          </a:p>
        </p:txBody>
      </p:sp>
      <p:sp>
        <p:nvSpPr>
          <p:cNvPr id="15" name="Date Placeholder 3">
            <a:extLst>
              <a:ext uri="{FF2B5EF4-FFF2-40B4-BE49-F238E27FC236}">
                <a16:creationId xmlns:a16="http://schemas.microsoft.com/office/drawing/2014/main" id="{4563FE3F-4195-477A-9AB3-F44871CE8B75}"/>
              </a:ext>
            </a:extLst>
          </p:cNvPr>
          <p:cNvSpPr>
            <a:spLocks noGrp="1"/>
          </p:cNvSpPr>
          <p:nvPr>
            <p:ph type="dt" sz="half" idx="10"/>
          </p:nvPr>
        </p:nvSpPr>
        <p:spPr>
          <a:xfrm>
            <a:off x="7295738" y="6356350"/>
            <a:ext cx="3033829"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20XX</a:t>
            </a:r>
          </a:p>
        </p:txBody>
      </p:sp>
      <p:sp>
        <p:nvSpPr>
          <p:cNvPr id="16" name="Slide Number Placeholder 7">
            <a:extLst>
              <a:ext uri="{FF2B5EF4-FFF2-40B4-BE49-F238E27FC236}">
                <a16:creationId xmlns:a16="http://schemas.microsoft.com/office/drawing/2014/main" id="{FF3A4E9C-6CC0-4587-BF21-5EC4C13DD0EB}"/>
              </a:ext>
            </a:extLst>
          </p:cNvPr>
          <p:cNvSpPr>
            <a:spLocks noGrp="1"/>
          </p:cNvSpPr>
          <p:nvPr>
            <p:ph type="sldNum" sz="quarter" idx="12"/>
          </p:nvPr>
        </p:nvSpPr>
        <p:spPr>
          <a:xfrm>
            <a:off x="10707939" y="6356350"/>
            <a:ext cx="844649" cy="365125"/>
          </a:xfrm>
        </p:spPr>
        <p:txBody>
          <a:bodyPr/>
          <a:lstStyle>
            <a:lvl1pPr>
              <a:defRPr>
                <a:solidFill>
                  <a:schemeClr val="bg1"/>
                </a:solidFill>
                <a:effectLst>
                  <a:outerShdw blurRad="38100" dist="38100" dir="2700000" algn="tl">
                    <a:srgbClr val="000000">
                      <a:alpha val="43137"/>
                    </a:srgbClr>
                  </a:outerShdw>
                </a:effectLst>
              </a:defRPr>
            </a:lvl1pPr>
          </a:lstStyle>
          <a:p>
            <a:fld id="{E20EFF4B-E35B-4DE6-97A9-05E54E649A15}" type="slidenum">
              <a:rPr lang="en-US" smtClean="0"/>
              <a:pPr/>
              <a:t>‹#›</a:t>
            </a:fld>
            <a:endParaRPr lang="en-US" dirty="0"/>
          </a:p>
        </p:txBody>
      </p:sp>
    </p:spTree>
    <p:extLst>
      <p:ext uri="{BB962C8B-B14F-4D97-AF65-F5344CB8AC3E}">
        <p14:creationId xmlns:p14="http://schemas.microsoft.com/office/powerpoint/2010/main" val="35707287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2907218-B50F-49FD-AD54-AB4516C4AEF0}"/>
              </a:ext>
              <a:ext uri="{C183D7F6-B498-43B3-948B-1728B52AA6E4}">
                <adec:decorative xmlns:adec="http://schemas.microsoft.com/office/drawing/2017/decorative" val="1"/>
              </a:ext>
            </a:extLst>
          </p:cNvPr>
          <p:cNvSpPr/>
          <p:nvPr userDrawn="1"/>
        </p:nvSpPr>
        <p:spPr>
          <a:xfrm>
            <a:off x="0" y="3429000"/>
            <a:ext cx="12192000" cy="2802362"/>
          </a:xfrm>
          <a:prstGeom prst="rect">
            <a:avLst/>
          </a:prstGeom>
          <a:pattFill prst="lgGrid">
            <a:fgClr>
              <a:schemeClr val="tx2">
                <a:lumMod val="10000"/>
                <a:lumOff val="9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eiryo UI"/>
              <a:ea typeface="+mn-ea"/>
              <a:cs typeface="+mn-cs"/>
            </a:endParaRPr>
          </a:p>
        </p:txBody>
      </p:sp>
      <p:sp>
        <p:nvSpPr>
          <p:cNvPr id="24" name="Rectangle 23">
            <a:extLst>
              <a:ext uri="{FF2B5EF4-FFF2-40B4-BE49-F238E27FC236}">
                <a16:creationId xmlns:a16="http://schemas.microsoft.com/office/drawing/2014/main" id="{FC9376FF-CCF9-409D-9C56-0478207D187A}"/>
              </a:ext>
              <a:ext uri="{C183D7F6-B498-43B3-948B-1728B52AA6E4}">
                <adec:decorative xmlns:adec="http://schemas.microsoft.com/office/drawing/2017/decorative" val="1"/>
              </a:ext>
            </a:extLst>
          </p:cNvPr>
          <p:cNvSpPr/>
          <p:nvPr userDrawn="1"/>
        </p:nvSpPr>
        <p:spPr>
          <a:xfrm>
            <a:off x="764187" y="3429000"/>
            <a:ext cx="10663626" cy="224872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eiryo UI"/>
              <a:ea typeface="+mn-ea"/>
              <a:cs typeface="+mn-cs"/>
            </a:endParaRPr>
          </a:p>
        </p:txBody>
      </p:sp>
      <p:sp>
        <p:nvSpPr>
          <p:cNvPr id="25" name="Title 1">
            <a:extLst>
              <a:ext uri="{FF2B5EF4-FFF2-40B4-BE49-F238E27FC236}">
                <a16:creationId xmlns:a16="http://schemas.microsoft.com/office/drawing/2014/main" id="{100F12B7-72C7-4FE1-ACC5-E25F1F670C58}"/>
              </a:ext>
            </a:extLst>
          </p:cNvPr>
          <p:cNvSpPr>
            <a:spLocks noGrp="1"/>
          </p:cNvSpPr>
          <p:nvPr>
            <p:ph type="ctrTitle"/>
          </p:nvPr>
        </p:nvSpPr>
        <p:spPr>
          <a:xfrm>
            <a:off x="975359" y="3637127"/>
            <a:ext cx="10065679" cy="1493765"/>
          </a:xfrm>
        </p:spPr>
        <p:txBody>
          <a:bodyPr anchor="b">
            <a:normAutofit/>
          </a:bodyPr>
          <a:lstStyle>
            <a:lvl1pPr>
              <a:defRPr sz="5400"/>
            </a:lvl1pPr>
          </a:lstStyle>
          <a:p>
            <a:r>
              <a:rPr lang="en-US"/>
              <a:t>Click to edit Master title style</a:t>
            </a:r>
            <a:endParaRPr lang="en-US" dirty="0"/>
          </a:p>
        </p:txBody>
      </p:sp>
      <p:sp>
        <p:nvSpPr>
          <p:cNvPr id="26" name="Subtitle 2">
            <a:extLst>
              <a:ext uri="{FF2B5EF4-FFF2-40B4-BE49-F238E27FC236}">
                <a16:creationId xmlns:a16="http://schemas.microsoft.com/office/drawing/2014/main" id="{25F1DA91-F20A-4A08-93BE-9F98E06C4971}"/>
              </a:ext>
            </a:extLst>
          </p:cNvPr>
          <p:cNvSpPr>
            <a:spLocks noGrp="1"/>
          </p:cNvSpPr>
          <p:nvPr>
            <p:ph type="subTitle" idx="1"/>
          </p:nvPr>
        </p:nvSpPr>
        <p:spPr>
          <a:xfrm>
            <a:off x="973836" y="5023536"/>
            <a:ext cx="10065679" cy="569873"/>
          </a:xfrm>
        </p:spPr>
        <p:txBody>
          <a:bodyPr>
            <a:normAutofit/>
          </a:bodyPr>
          <a:lstStyle>
            <a:lvl1pPr>
              <a:defRPr b="0" cap="all" spc="600" baseline="0"/>
            </a:lvl1pPr>
          </a:lstStyle>
          <a:p>
            <a:pPr>
              <a:lnSpc>
                <a:spcPct val="120000"/>
              </a:lnSpc>
            </a:pPr>
            <a:r>
              <a:rPr lang="en-US" sz="2000"/>
              <a:t>Click to edit Master subtitle style</a:t>
            </a:r>
            <a:endParaRPr lang="en-US" sz="2000" dirty="0"/>
          </a:p>
        </p:txBody>
      </p:sp>
      <p:sp>
        <p:nvSpPr>
          <p:cNvPr id="27" name="Rectangle 26">
            <a:extLst>
              <a:ext uri="{FF2B5EF4-FFF2-40B4-BE49-F238E27FC236}">
                <a16:creationId xmlns:a16="http://schemas.microsoft.com/office/drawing/2014/main" id="{83A878EE-90F1-4A49-B6BE-AE85B98C9DA1}"/>
              </a:ext>
              <a:ext uri="{C183D7F6-B498-43B3-948B-1728B52AA6E4}">
                <adec:decorative xmlns:adec="http://schemas.microsoft.com/office/drawing/2017/decorative" val="1"/>
              </a:ext>
            </a:extLst>
          </p:cNvPr>
          <p:cNvSpPr/>
          <p:nvPr userDrawn="1"/>
        </p:nvSpPr>
        <p:spPr>
          <a:xfrm>
            <a:off x="763424" y="5677726"/>
            <a:ext cx="10661904" cy="1645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eiryo UI"/>
              <a:ea typeface="+mn-ea"/>
              <a:cs typeface="+mn-cs"/>
            </a:endParaRPr>
          </a:p>
        </p:txBody>
      </p:sp>
      <p:sp>
        <p:nvSpPr>
          <p:cNvPr id="40" name="Picture Placeholder 31">
            <a:extLst>
              <a:ext uri="{FF2B5EF4-FFF2-40B4-BE49-F238E27FC236}">
                <a16:creationId xmlns:a16="http://schemas.microsoft.com/office/drawing/2014/main" id="{AD3270F6-1E4E-4411-8D4E-828E3720DCB2}"/>
              </a:ext>
            </a:extLst>
          </p:cNvPr>
          <p:cNvSpPr>
            <a:spLocks noGrp="1"/>
          </p:cNvSpPr>
          <p:nvPr>
            <p:ph type="pic" sz="quarter" idx="13" hasCustomPrompt="1"/>
          </p:nvPr>
        </p:nvSpPr>
        <p:spPr>
          <a:xfrm>
            <a:off x="763588" y="642938"/>
            <a:ext cx="2449512" cy="2476500"/>
          </a:xfrm>
        </p:spPr>
        <p:txBody>
          <a:bodyPr/>
          <a:lstStyle>
            <a:lvl1pPr algn="ctr">
              <a:defRPr/>
            </a:lvl1pPr>
          </a:lstStyle>
          <a:p>
            <a:r>
              <a:rPr lang="en-US" dirty="0"/>
              <a:t>Click to add photo</a:t>
            </a:r>
          </a:p>
        </p:txBody>
      </p:sp>
      <p:sp>
        <p:nvSpPr>
          <p:cNvPr id="41" name="Picture Placeholder 31">
            <a:extLst>
              <a:ext uri="{FF2B5EF4-FFF2-40B4-BE49-F238E27FC236}">
                <a16:creationId xmlns:a16="http://schemas.microsoft.com/office/drawing/2014/main" id="{EABF929F-94D1-4759-B7F8-13A234DA34CE}"/>
              </a:ext>
            </a:extLst>
          </p:cNvPr>
          <p:cNvSpPr>
            <a:spLocks noGrp="1"/>
          </p:cNvSpPr>
          <p:nvPr>
            <p:ph type="pic" sz="quarter" idx="14" hasCustomPrompt="1"/>
          </p:nvPr>
        </p:nvSpPr>
        <p:spPr>
          <a:xfrm>
            <a:off x="3502338" y="643636"/>
            <a:ext cx="2449512" cy="2476500"/>
          </a:xfrm>
        </p:spPr>
        <p:txBody>
          <a:bodyPr/>
          <a:lstStyle>
            <a:lvl1pPr algn="ctr">
              <a:defRPr/>
            </a:lvl1pPr>
          </a:lstStyle>
          <a:p>
            <a:r>
              <a:rPr lang="en-US" dirty="0"/>
              <a:t>Click to add photo</a:t>
            </a:r>
          </a:p>
        </p:txBody>
      </p:sp>
      <p:sp>
        <p:nvSpPr>
          <p:cNvPr id="43" name="Picture Placeholder 31">
            <a:extLst>
              <a:ext uri="{FF2B5EF4-FFF2-40B4-BE49-F238E27FC236}">
                <a16:creationId xmlns:a16="http://schemas.microsoft.com/office/drawing/2014/main" id="{BFF7B305-12DD-40D5-8129-BBA665ACA344}"/>
              </a:ext>
            </a:extLst>
          </p:cNvPr>
          <p:cNvSpPr>
            <a:spLocks noGrp="1"/>
          </p:cNvSpPr>
          <p:nvPr>
            <p:ph type="pic" sz="quarter" idx="16" hasCustomPrompt="1"/>
          </p:nvPr>
        </p:nvSpPr>
        <p:spPr>
          <a:xfrm>
            <a:off x="6240470" y="643636"/>
            <a:ext cx="2449512" cy="2476500"/>
          </a:xfrm>
        </p:spPr>
        <p:txBody>
          <a:bodyPr/>
          <a:lstStyle>
            <a:lvl1pPr algn="ctr">
              <a:defRPr/>
            </a:lvl1pPr>
          </a:lstStyle>
          <a:p>
            <a:r>
              <a:rPr lang="en-US" dirty="0"/>
              <a:t>Click to add photo</a:t>
            </a:r>
          </a:p>
        </p:txBody>
      </p:sp>
      <p:sp>
        <p:nvSpPr>
          <p:cNvPr id="42" name="Picture Placeholder 31">
            <a:extLst>
              <a:ext uri="{FF2B5EF4-FFF2-40B4-BE49-F238E27FC236}">
                <a16:creationId xmlns:a16="http://schemas.microsoft.com/office/drawing/2014/main" id="{9D7B5BDC-1B7A-4894-9620-E84D2D48F24C}"/>
              </a:ext>
            </a:extLst>
          </p:cNvPr>
          <p:cNvSpPr>
            <a:spLocks noGrp="1"/>
          </p:cNvSpPr>
          <p:nvPr>
            <p:ph type="pic" sz="quarter" idx="15" hasCustomPrompt="1"/>
          </p:nvPr>
        </p:nvSpPr>
        <p:spPr>
          <a:xfrm>
            <a:off x="8978301" y="643636"/>
            <a:ext cx="2449512" cy="2476500"/>
          </a:xfrm>
        </p:spPr>
        <p:txBody>
          <a:bodyPr/>
          <a:lstStyle>
            <a:lvl1pPr algn="ctr">
              <a:defRPr/>
            </a:lvl1pPr>
          </a:lstStyle>
          <a:p>
            <a:r>
              <a:rPr lang="en-US" dirty="0"/>
              <a:t>Click to add photo</a:t>
            </a:r>
          </a:p>
        </p:txBody>
      </p:sp>
      <p:sp>
        <p:nvSpPr>
          <p:cNvPr id="28" name="Footer Placeholder 7">
            <a:extLst>
              <a:ext uri="{FF2B5EF4-FFF2-40B4-BE49-F238E27FC236}">
                <a16:creationId xmlns:a16="http://schemas.microsoft.com/office/drawing/2014/main" id="{4E2B39E4-0727-4A5A-BC57-AA9E8DE04F22}"/>
              </a:ext>
            </a:extLst>
          </p:cNvPr>
          <p:cNvSpPr>
            <a:spLocks noGrp="1"/>
          </p:cNvSpPr>
          <p:nvPr>
            <p:ph type="ftr" sz="quarter" idx="11"/>
          </p:nvPr>
        </p:nvSpPr>
        <p:spPr>
          <a:xfrm>
            <a:off x="639413" y="6356350"/>
            <a:ext cx="629110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323">
                    <a:lumMod val="90000"/>
                    <a:lumOff val="10000"/>
                  </a:srgbClr>
                </a:solidFill>
                <a:effectLst/>
                <a:uLnTx/>
                <a:uFillTx/>
                <a:latin typeface="Meiryo UI"/>
                <a:ea typeface="+mn-ea"/>
                <a:cs typeface="+mn-cs"/>
              </a:rPr>
              <a:t>Presentation title</a:t>
            </a:r>
          </a:p>
        </p:txBody>
      </p:sp>
      <p:sp>
        <p:nvSpPr>
          <p:cNvPr id="29" name="Date Placeholder 5">
            <a:extLst>
              <a:ext uri="{FF2B5EF4-FFF2-40B4-BE49-F238E27FC236}">
                <a16:creationId xmlns:a16="http://schemas.microsoft.com/office/drawing/2014/main" id="{6E0AA390-7F09-4587-8C95-FD7A9C784898}"/>
              </a:ext>
            </a:extLst>
          </p:cNvPr>
          <p:cNvSpPr>
            <a:spLocks noGrp="1"/>
          </p:cNvSpPr>
          <p:nvPr>
            <p:ph type="dt" sz="half" idx="10"/>
          </p:nvPr>
        </p:nvSpPr>
        <p:spPr>
          <a:xfrm>
            <a:off x="7295738" y="6356350"/>
            <a:ext cx="3033829" cy="365125"/>
          </a:xfrm>
        </p:spPr>
        <p:txBody>
          <a:bodyPr/>
          <a:lstStyle/>
          <a:p>
            <a:pPr>
              <a:defRPr/>
            </a:pPr>
            <a:r>
              <a:rPr lang="en-US" dirty="0">
                <a:solidFill>
                  <a:srgbClr val="232323">
                    <a:lumMod val="90000"/>
                    <a:lumOff val="10000"/>
                  </a:srgbClr>
                </a:solidFill>
              </a:rPr>
              <a:t>20XX</a:t>
            </a:r>
          </a:p>
        </p:txBody>
      </p:sp>
      <p:sp>
        <p:nvSpPr>
          <p:cNvPr id="30" name="Slide Number Placeholder 8">
            <a:extLst>
              <a:ext uri="{FF2B5EF4-FFF2-40B4-BE49-F238E27FC236}">
                <a16:creationId xmlns:a16="http://schemas.microsoft.com/office/drawing/2014/main" id="{02FAE9E6-8F24-4563-93BC-C0A14B8D47A4}"/>
              </a:ext>
            </a:extLst>
          </p:cNvPr>
          <p:cNvSpPr>
            <a:spLocks noGrp="1"/>
          </p:cNvSpPr>
          <p:nvPr>
            <p:ph type="sldNum" sz="quarter" idx="12"/>
          </p:nvPr>
        </p:nvSpPr>
        <p:spPr>
          <a:xfrm>
            <a:off x="10707939" y="6356350"/>
            <a:ext cx="84464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16B81F-97CD-4934-852B-F0AECFD05DB5}" type="slidenum">
              <a:rPr kumimoji="0" lang="en-US" sz="1200" b="0" i="0" u="none" strike="noStrike" kern="1200" cap="none" spc="0" normalizeH="0" baseline="0" noProof="0" smtClean="0">
                <a:ln>
                  <a:noFill/>
                </a:ln>
                <a:solidFill>
                  <a:srgbClr val="232323">
                    <a:lumMod val="90000"/>
                    <a:lumOff val="10000"/>
                  </a:srgbClr>
                </a:solidFill>
                <a:effectLst/>
                <a:uLnTx/>
                <a:uFillTx/>
                <a:latin typeface="Meiryo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232323">
                  <a:lumMod val="90000"/>
                  <a:lumOff val="10000"/>
                </a:srgbClr>
              </a:solidFill>
              <a:effectLst/>
              <a:uLnTx/>
              <a:uFillTx/>
              <a:latin typeface="Meiryo UI"/>
              <a:ea typeface="+mn-ea"/>
              <a:cs typeface="+mn-cs"/>
            </a:endParaRPr>
          </a:p>
        </p:txBody>
      </p:sp>
    </p:spTree>
    <p:extLst>
      <p:ext uri="{BB962C8B-B14F-4D97-AF65-F5344CB8AC3E}">
        <p14:creationId xmlns:p14="http://schemas.microsoft.com/office/powerpoint/2010/main" val="1516767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FFFAE35-BD0D-4D19-892D-36475DD52893}"/>
              </a:ext>
              <a:ext uri="{C183D7F6-B498-43B3-948B-1728B52AA6E4}">
                <adec:decorative xmlns:adec="http://schemas.microsoft.com/office/drawing/2017/decorative" val="1"/>
              </a:ext>
            </a:extLst>
          </p:cNvPr>
          <p:cNvSpPr/>
          <p:nvPr userDrawn="1"/>
        </p:nvSpPr>
        <p:spPr>
          <a:xfrm>
            <a:off x="4063656" y="0"/>
            <a:ext cx="8128343" cy="986306"/>
          </a:xfrm>
          <a:prstGeom prst="rect">
            <a:avLst/>
          </a:prstGeom>
          <a:pattFill prst="lgGrid">
            <a:fgClr>
              <a:schemeClr val="tx2">
                <a:lumMod val="10000"/>
                <a:lumOff val="9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eiryo UI"/>
              <a:ea typeface="+mn-ea"/>
              <a:cs typeface="+mn-cs"/>
            </a:endParaRPr>
          </a:p>
        </p:txBody>
      </p:sp>
      <p:sp>
        <p:nvSpPr>
          <p:cNvPr id="22" name="Picture Placeholder 18">
            <a:extLst>
              <a:ext uri="{FF2B5EF4-FFF2-40B4-BE49-F238E27FC236}">
                <a16:creationId xmlns:a16="http://schemas.microsoft.com/office/drawing/2014/main" id="{FE2031E3-F975-4AFF-B76E-6BB46A2D3485}"/>
              </a:ext>
            </a:extLst>
          </p:cNvPr>
          <p:cNvSpPr>
            <a:spLocks noGrp="1"/>
          </p:cNvSpPr>
          <p:nvPr>
            <p:ph type="pic" sz="quarter" idx="14" hasCustomPrompt="1"/>
          </p:nvPr>
        </p:nvSpPr>
        <p:spPr>
          <a:xfrm>
            <a:off x="3090671" y="0"/>
            <a:ext cx="3000249" cy="3382963"/>
          </a:xfrm>
          <a:custGeom>
            <a:avLst/>
            <a:gdLst>
              <a:gd name="connsiteX0" fmla="*/ 0 w 2999232"/>
              <a:gd name="connsiteY0" fmla="*/ 0 h 3382963"/>
              <a:gd name="connsiteX1" fmla="*/ 2999232 w 2999232"/>
              <a:gd name="connsiteY1" fmla="*/ 0 h 3382963"/>
              <a:gd name="connsiteX2" fmla="*/ 2999232 w 2999232"/>
              <a:gd name="connsiteY2" fmla="*/ 3382963 h 3382963"/>
              <a:gd name="connsiteX3" fmla="*/ 0 w 2999232"/>
              <a:gd name="connsiteY3" fmla="*/ 3382963 h 3382963"/>
              <a:gd name="connsiteX4" fmla="*/ 0 w 2999232"/>
              <a:gd name="connsiteY4" fmla="*/ 0 h 3382963"/>
              <a:gd name="connsiteX0" fmla="*/ 0 w 2999232"/>
              <a:gd name="connsiteY0" fmla="*/ 0 h 3382963"/>
              <a:gd name="connsiteX1" fmla="*/ 968249 w 2999232"/>
              <a:gd name="connsiteY1" fmla="*/ 0 h 3382963"/>
              <a:gd name="connsiteX2" fmla="*/ 2999232 w 2999232"/>
              <a:gd name="connsiteY2" fmla="*/ 0 h 3382963"/>
              <a:gd name="connsiteX3" fmla="*/ 2999232 w 2999232"/>
              <a:gd name="connsiteY3" fmla="*/ 3382963 h 3382963"/>
              <a:gd name="connsiteX4" fmla="*/ 0 w 2999232"/>
              <a:gd name="connsiteY4" fmla="*/ 3382963 h 3382963"/>
              <a:gd name="connsiteX5" fmla="*/ 0 w 2999232"/>
              <a:gd name="connsiteY5" fmla="*/ 0 h 3382963"/>
              <a:gd name="connsiteX0" fmla="*/ 0 w 3000249"/>
              <a:gd name="connsiteY0" fmla="*/ 0 h 3382963"/>
              <a:gd name="connsiteX1" fmla="*/ 968249 w 3000249"/>
              <a:gd name="connsiteY1" fmla="*/ 0 h 3382963"/>
              <a:gd name="connsiteX2" fmla="*/ 2999232 w 3000249"/>
              <a:gd name="connsiteY2" fmla="*/ 0 h 3382963"/>
              <a:gd name="connsiteX3" fmla="*/ 3000249 w 3000249"/>
              <a:gd name="connsiteY3" fmla="*/ 274320 h 3382963"/>
              <a:gd name="connsiteX4" fmla="*/ 2999232 w 3000249"/>
              <a:gd name="connsiteY4" fmla="*/ 3382963 h 3382963"/>
              <a:gd name="connsiteX5" fmla="*/ 0 w 3000249"/>
              <a:gd name="connsiteY5" fmla="*/ 3382963 h 3382963"/>
              <a:gd name="connsiteX6" fmla="*/ 0 w 3000249"/>
              <a:gd name="connsiteY6" fmla="*/ 0 h 3382963"/>
              <a:gd name="connsiteX0" fmla="*/ 0 w 3000249"/>
              <a:gd name="connsiteY0" fmla="*/ 0 h 3382963"/>
              <a:gd name="connsiteX1" fmla="*/ 968249 w 3000249"/>
              <a:gd name="connsiteY1" fmla="*/ 0 h 3382963"/>
              <a:gd name="connsiteX2" fmla="*/ 967232 w 3000249"/>
              <a:gd name="connsiteY2" fmla="*/ 274320 h 3382963"/>
              <a:gd name="connsiteX3" fmla="*/ 3000249 w 3000249"/>
              <a:gd name="connsiteY3" fmla="*/ 274320 h 3382963"/>
              <a:gd name="connsiteX4" fmla="*/ 2999232 w 3000249"/>
              <a:gd name="connsiteY4" fmla="*/ 3382963 h 3382963"/>
              <a:gd name="connsiteX5" fmla="*/ 0 w 3000249"/>
              <a:gd name="connsiteY5" fmla="*/ 3382963 h 3382963"/>
              <a:gd name="connsiteX6" fmla="*/ 0 w 3000249"/>
              <a:gd name="connsiteY6" fmla="*/ 0 h 3382963"/>
              <a:gd name="connsiteX0" fmla="*/ 0 w 3000249"/>
              <a:gd name="connsiteY0" fmla="*/ 0 h 3382963"/>
              <a:gd name="connsiteX1" fmla="*/ 968249 w 3000249"/>
              <a:gd name="connsiteY1" fmla="*/ 0 h 3382963"/>
              <a:gd name="connsiteX2" fmla="*/ 967232 w 3000249"/>
              <a:gd name="connsiteY2" fmla="*/ 274320 h 3382963"/>
              <a:gd name="connsiteX3" fmla="*/ 3000249 w 3000249"/>
              <a:gd name="connsiteY3" fmla="*/ 284480 h 3382963"/>
              <a:gd name="connsiteX4" fmla="*/ 2999232 w 3000249"/>
              <a:gd name="connsiteY4" fmla="*/ 3382963 h 3382963"/>
              <a:gd name="connsiteX5" fmla="*/ 0 w 3000249"/>
              <a:gd name="connsiteY5" fmla="*/ 3382963 h 3382963"/>
              <a:gd name="connsiteX6" fmla="*/ 0 w 3000249"/>
              <a:gd name="connsiteY6" fmla="*/ 0 h 3382963"/>
              <a:gd name="connsiteX0" fmla="*/ 0 w 3000249"/>
              <a:gd name="connsiteY0" fmla="*/ 0 h 3382963"/>
              <a:gd name="connsiteX1" fmla="*/ 968249 w 3000249"/>
              <a:gd name="connsiteY1" fmla="*/ 0 h 3382963"/>
              <a:gd name="connsiteX2" fmla="*/ 951992 w 3000249"/>
              <a:gd name="connsiteY2" fmla="*/ 284480 h 3382963"/>
              <a:gd name="connsiteX3" fmla="*/ 3000249 w 3000249"/>
              <a:gd name="connsiteY3" fmla="*/ 284480 h 3382963"/>
              <a:gd name="connsiteX4" fmla="*/ 2999232 w 3000249"/>
              <a:gd name="connsiteY4" fmla="*/ 3382963 h 3382963"/>
              <a:gd name="connsiteX5" fmla="*/ 0 w 3000249"/>
              <a:gd name="connsiteY5" fmla="*/ 3382963 h 3382963"/>
              <a:gd name="connsiteX6" fmla="*/ 0 w 3000249"/>
              <a:gd name="connsiteY6" fmla="*/ 0 h 3382963"/>
              <a:gd name="connsiteX0" fmla="*/ 0 w 3000249"/>
              <a:gd name="connsiteY0" fmla="*/ 0 h 3382963"/>
              <a:gd name="connsiteX1" fmla="*/ 968249 w 3000249"/>
              <a:gd name="connsiteY1" fmla="*/ 0 h 3382963"/>
              <a:gd name="connsiteX2" fmla="*/ 967232 w 3000249"/>
              <a:gd name="connsiteY2" fmla="*/ 284480 h 3382963"/>
              <a:gd name="connsiteX3" fmla="*/ 3000249 w 3000249"/>
              <a:gd name="connsiteY3" fmla="*/ 284480 h 3382963"/>
              <a:gd name="connsiteX4" fmla="*/ 2999232 w 3000249"/>
              <a:gd name="connsiteY4" fmla="*/ 3382963 h 3382963"/>
              <a:gd name="connsiteX5" fmla="*/ 0 w 3000249"/>
              <a:gd name="connsiteY5" fmla="*/ 3382963 h 3382963"/>
              <a:gd name="connsiteX6" fmla="*/ 0 w 3000249"/>
              <a:gd name="connsiteY6" fmla="*/ 0 h 3382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0249" h="3382963">
                <a:moveTo>
                  <a:pt x="0" y="0"/>
                </a:moveTo>
                <a:lnTo>
                  <a:pt x="968249" y="0"/>
                </a:lnTo>
                <a:lnTo>
                  <a:pt x="967232" y="284480"/>
                </a:lnTo>
                <a:lnTo>
                  <a:pt x="3000249" y="284480"/>
                </a:lnTo>
                <a:lnTo>
                  <a:pt x="2999232" y="3382963"/>
                </a:lnTo>
                <a:lnTo>
                  <a:pt x="0" y="3382963"/>
                </a:lnTo>
                <a:lnTo>
                  <a:pt x="0" y="0"/>
                </a:lnTo>
                <a:close/>
              </a:path>
            </a:pathLst>
          </a:custGeom>
        </p:spPr>
        <p:txBody>
          <a:bodyPr/>
          <a:lstStyle>
            <a:lvl1pPr algn="ctr">
              <a:defRPr/>
            </a:lvl1pPr>
          </a:lstStyle>
          <a:p>
            <a:r>
              <a:rPr lang="en-US" dirty="0"/>
              <a:t>Click to add photo</a:t>
            </a:r>
          </a:p>
        </p:txBody>
      </p:sp>
      <p:sp>
        <p:nvSpPr>
          <p:cNvPr id="12" name="Title 1">
            <a:extLst>
              <a:ext uri="{FF2B5EF4-FFF2-40B4-BE49-F238E27FC236}">
                <a16:creationId xmlns:a16="http://schemas.microsoft.com/office/drawing/2014/main" id="{F7610101-4EEB-48DF-A41F-DA38D737FAE7}"/>
              </a:ext>
            </a:extLst>
          </p:cNvPr>
          <p:cNvSpPr>
            <a:spLocks noGrp="1"/>
          </p:cNvSpPr>
          <p:nvPr>
            <p:ph type="title"/>
          </p:nvPr>
        </p:nvSpPr>
        <p:spPr>
          <a:xfrm>
            <a:off x="4063656" y="279792"/>
            <a:ext cx="7777824" cy="986304"/>
          </a:xfrm>
          <a:solidFill>
            <a:schemeClr val="bg2">
              <a:lumMod val="75000"/>
            </a:schemeClr>
          </a:solidFill>
        </p:spPr>
        <p:txBody>
          <a:bodyPr/>
          <a:lstStyle>
            <a:lvl1pPr marL="274320">
              <a:defRPr/>
            </a:lvl1pPr>
          </a:lstStyle>
          <a:p>
            <a:r>
              <a:rPr lang="en-US"/>
              <a:t>Click to edit Master title style</a:t>
            </a:r>
            <a:endParaRPr lang="en-US" dirty="0"/>
          </a:p>
        </p:txBody>
      </p:sp>
      <p:sp>
        <p:nvSpPr>
          <p:cNvPr id="21" name="Picture Placeholder 18">
            <a:extLst>
              <a:ext uri="{FF2B5EF4-FFF2-40B4-BE49-F238E27FC236}">
                <a16:creationId xmlns:a16="http://schemas.microsoft.com/office/drawing/2014/main" id="{564E749E-B27D-45B4-8E7A-53D8460AACCB}"/>
              </a:ext>
            </a:extLst>
          </p:cNvPr>
          <p:cNvSpPr>
            <a:spLocks noGrp="1"/>
          </p:cNvSpPr>
          <p:nvPr>
            <p:ph type="pic" sz="quarter" idx="13" hasCustomPrompt="1"/>
          </p:nvPr>
        </p:nvSpPr>
        <p:spPr>
          <a:xfrm>
            <a:off x="0" y="0"/>
            <a:ext cx="2997708" cy="3382963"/>
          </a:xfrm>
        </p:spPr>
        <p:txBody>
          <a:bodyPr/>
          <a:lstStyle>
            <a:lvl1pPr algn="ctr">
              <a:defRPr/>
            </a:lvl1pPr>
          </a:lstStyle>
          <a:p>
            <a:r>
              <a:rPr lang="en-US" dirty="0"/>
              <a:t>Click to add photo</a:t>
            </a:r>
          </a:p>
        </p:txBody>
      </p:sp>
      <p:sp>
        <p:nvSpPr>
          <p:cNvPr id="25" name="Picture Placeholder 23">
            <a:extLst>
              <a:ext uri="{FF2B5EF4-FFF2-40B4-BE49-F238E27FC236}">
                <a16:creationId xmlns:a16="http://schemas.microsoft.com/office/drawing/2014/main" id="{C8DE9984-911D-42E6-9467-9F53414894FF}"/>
              </a:ext>
            </a:extLst>
          </p:cNvPr>
          <p:cNvSpPr>
            <a:spLocks noGrp="1"/>
          </p:cNvSpPr>
          <p:nvPr>
            <p:ph type="pic" sz="quarter" idx="15" hasCustomPrompt="1"/>
          </p:nvPr>
        </p:nvSpPr>
        <p:spPr>
          <a:xfrm>
            <a:off x="0" y="3475038"/>
            <a:ext cx="6096000" cy="3382962"/>
          </a:xfrm>
        </p:spPr>
        <p:txBody>
          <a:bodyPr/>
          <a:lstStyle>
            <a:lvl1pPr algn="ctr">
              <a:defRPr/>
            </a:lvl1pPr>
          </a:lstStyle>
          <a:p>
            <a:r>
              <a:rPr lang="en-US" dirty="0"/>
              <a:t>Click to add photo</a:t>
            </a:r>
          </a:p>
        </p:txBody>
      </p:sp>
      <p:sp>
        <p:nvSpPr>
          <p:cNvPr id="14" name="Content Placeholder 2">
            <a:extLst>
              <a:ext uri="{FF2B5EF4-FFF2-40B4-BE49-F238E27FC236}">
                <a16:creationId xmlns:a16="http://schemas.microsoft.com/office/drawing/2014/main" id="{1F2F1F63-2333-48C5-BEEE-7FFCA14364F5}"/>
              </a:ext>
            </a:extLst>
          </p:cNvPr>
          <p:cNvSpPr>
            <a:spLocks noGrp="1"/>
          </p:cNvSpPr>
          <p:nvPr>
            <p:ph idx="1"/>
          </p:nvPr>
        </p:nvSpPr>
        <p:spPr>
          <a:xfrm>
            <a:off x="6735147" y="1639615"/>
            <a:ext cx="4817441" cy="4537348"/>
          </a:xfrm>
        </p:spPr>
        <p:txBody>
          <a:bodyPr/>
          <a:lstStyle>
            <a:lvl1pPr marL="285750" indent="-285750">
              <a:buFont typeface="Arial" panose="020B0604020202020204" pitchFamily="34" charset="0"/>
              <a:buChar char="•"/>
              <a:defRPr/>
            </a:lvl1pPr>
          </a:lstStyle>
          <a:p>
            <a:pPr lvl="0"/>
            <a:r>
              <a:rPr lang="en-US"/>
              <a:t>Click to edit Master text styles</a:t>
            </a:r>
          </a:p>
        </p:txBody>
      </p:sp>
      <p:sp>
        <p:nvSpPr>
          <p:cNvPr id="15" name="Footer Placeholder 7">
            <a:extLst>
              <a:ext uri="{FF2B5EF4-FFF2-40B4-BE49-F238E27FC236}">
                <a16:creationId xmlns:a16="http://schemas.microsoft.com/office/drawing/2014/main" id="{AF26E33C-9416-4C43-8695-B043D6960AA7}"/>
              </a:ext>
            </a:extLst>
          </p:cNvPr>
          <p:cNvSpPr>
            <a:spLocks noGrp="1"/>
          </p:cNvSpPr>
          <p:nvPr>
            <p:ph type="ftr" sz="quarter" idx="11"/>
          </p:nvPr>
        </p:nvSpPr>
        <p:spPr>
          <a:xfrm>
            <a:off x="639413" y="6356350"/>
            <a:ext cx="6291108" cy="365125"/>
          </a:xfrm>
        </p:spPr>
        <p:txBody>
          <a:bodyPr/>
          <a:lstStyle>
            <a:lvl1pPr>
              <a:defRPr>
                <a:solidFill>
                  <a:schemeClr val="bg1"/>
                </a:solidFill>
              </a:defRPr>
            </a:lvl1pPr>
          </a:lstStyle>
          <a:p>
            <a:pPr>
              <a:defRPr/>
            </a:pPr>
            <a:r>
              <a:rPr lang="en-US" dirty="0">
                <a:effectLst>
                  <a:outerShdw blurRad="50800" dist="38100" dir="2700000" algn="tl" rotWithShape="0">
                    <a:prstClr val="black">
                      <a:alpha val="43000"/>
                    </a:prstClr>
                  </a:outerShdw>
                </a:effectLst>
              </a:rPr>
              <a:t>Presentation title</a:t>
            </a:r>
          </a:p>
        </p:txBody>
      </p:sp>
      <p:sp>
        <p:nvSpPr>
          <p:cNvPr id="16" name="Date Placeholder 3">
            <a:extLst>
              <a:ext uri="{FF2B5EF4-FFF2-40B4-BE49-F238E27FC236}">
                <a16:creationId xmlns:a16="http://schemas.microsoft.com/office/drawing/2014/main" id="{EDD9F57F-0928-48ED-8CF9-CC5AC1BD268E}"/>
              </a:ext>
            </a:extLst>
          </p:cNvPr>
          <p:cNvSpPr>
            <a:spLocks noGrp="1"/>
          </p:cNvSpPr>
          <p:nvPr>
            <p:ph type="dt" sz="half" idx="10"/>
          </p:nvPr>
        </p:nvSpPr>
        <p:spPr>
          <a:xfrm>
            <a:off x="7295738" y="6356350"/>
            <a:ext cx="3033829" cy="365125"/>
          </a:xfrm>
        </p:spPr>
        <p:txBody>
          <a:bodyPr/>
          <a:lstStyle>
            <a:lvl1pPr>
              <a:defRPr/>
            </a:lvl1pPr>
          </a:lstStyle>
          <a:p>
            <a:pPr>
              <a:defRPr/>
            </a:pPr>
            <a:r>
              <a:rPr lang="en-US" dirty="0">
                <a:solidFill>
                  <a:srgbClr val="232323">
                    <a:lumMod val="90000"/>
                    <a:lumOff val="10000"/>
                  </a:srgbClr>
                </a:solidFill>
              </a:rPr>
              <a:t>20XX</a:t>
            </a:r>
          </a:p>
        </p:txBody>
      </p:sp>
      <p:sp>
        <p:nvSpPr>
          <p:cNvPr id="17" name="Slide Number Placeholder 9">
            <a:extLst>
              <a:ext uri="{FF2B5EF4-FFF2-40B4-BE49-F238E27FC236}">
                <a16:creationId xmlns:a16="http://schemas.microsoft.com/office/drawing/2014/main" id="{B7E4E7CA-F2D2-4B67-92FE-3DCE5AB21585}"/>
              </a:ext>
            </a:extLst>
          </p:cNvPr>
          <p:cNvSpPr>
            <a:spLocks noGrp="1"/>
          </p:cNvSpPr>
          <p:nvPr>
            <p:ph type="sldNum" sz="quarter" idx="12"/>
          </p:nvPr>
        </p:nvSpPr>
        <p:spPr>
          <a:xfrm>
            <a:off x="10707939" y="6356350"/>
            <a:ext cx="84464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0EFF4B-E35B-4DE6-97A9-05E54E649A15}" type="slidenum">
              <a:rPr kumimoji="0" lang="en-US" sz="1200" b="0" i="0" u="none" strike="noStrike" kern="1200" cap="none" spc="0" normalizeH="0" baseline="0" noProof="0" smtClean="0">
                <a:ln>
                  <a:noFill/>
                </a:ln>
                <a:solidFill>
                  <a:srgbClr val="232323">
                    <a:lumMod val="90000"/>
                    <a:lumOff val="10000"/>
                  </a:srgbClr>
                </a:solidFill>
                <a:effectLst/>
                <a:uLnTx/>
                <a:uFillTx/>
                <a:latin typeface="Meiryo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232323">
                  <a:lumMod val="90000"/>
                  <a:lumOff val="10000"/>
                </a:srgbClr>
              </a:solidFill>
              <a:effectLst/>
              <a:uLnTx/>
              <a:uFillTx/>
              <a:latin typeface="Meiryo UI"/>
              <a:ea typeface="+mn-ea"/>
              <a:cs typeface="+mn-cs"/>
            </a:endParaRPr>
          </a:p>
        </p:txBody>
      </p:sp>
    </p:spTree>
    <p:extLst>
      <p:ext uri="{BB962C8B-B14F-4D97-AF65-F5344CB8AC3E}">
        <p14:creationId xmlns:p14="http://schemas.microsoft.com/office/powerpoint/2010/main" val="2848409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5FAC41-B90D-4384-8484-175667AF8214}"/>
              </a:ext>
              <a:ext uri="{C183D7F6-B498-43B3-948B-1728B52AA6E4}">
                <adec:decorative xmlns:adec="http://schemas.microsoft.com/office/drawing/2017/decorative" val="1"/>
              </a:ext>
            </a:extLst>
          </p:cNvPr>
          <p:cNvSpPr/>
          <p:nvPr userDrawn="1"/>
        </p:nvSpPr>
        <p:spPr>
          <a:xfrm>
            <a:off x="0" y="914400"/>
            <a:ext cx="12192000" cy="5029200"/>
          </a:xfrm>
          <a:prstGeom prst="rect">
            <a:avLst/>
          </a:prstGeom>
          <a:pattFill prst="lgGrid">
            <a:fgClr>
              <a:schemeClr val="tx2">
                <a:lumMod val="10000"/>
                <a:lumOff val="9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eiryo UI"/>
              <a:ea typeface="+mn-ea"/>
              <a:cs typeface="+mn-cs"/>
            </a:endParaRPr>
          </a:p>
        </p:txBody>
      </p:sp>
      <p:sp>
        <p:nvSpPr>
          <p:cNvPr id="9" name="Rectangle 8">
            <a:extLst>
              <a:ext uri="{FF2B5EF4-FFF2-40B4-BE49-F238E27FC236}">
                <a16:creationId xmlns:a16="http://schemas.microsoft.com/office/drawing/2014/main" id="{BF220C6F-8D05-41B5-9727-E041D5B9C26B}"/>
              </a:ext>
              <a:ext uri="{C183D7F6-B498-43B3-948B-1728B52AA6E4}">
                <adec:decorative xmlns:adec="http://schemas.microsoft.com/office/drawing/2017/decorative" val="1"/>
              </a:ext>
            </a:extLst>
          </p:cNvPr>
          <p:cNvSpPr/>
          <p:nvPr userDrawn="1"/>
        </p:nvSpPr>
        <p:spPr>
          <a:xfrm>
            <a:off x="5951621" y="1568357"/>
            <a:ext cx="6240379" cy="372128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eiryo UI"/>
              <a:ea typeface="+mn-ea"/>
              <a:cs typeface="+mn-cs"/>
            </a:endParaRPr>
          </a:p>
        </p:txBody>
      </p:sp>
      <p:sp>
        <p:nvSpPr>
          <p:cNvPr id="10" name="Title 1">
            <a:extLst>
              <a:ext uri="{FF2B5EF4-FFF2-40B4-BE49-F238E27FC236}">
                <a16:creationId xmlns:a16="http://schemas.microsoft.com/office/drawing/2014/main" id="{B9A692DB-BC6A-43D5-BAE7-1E8AE149012E}"/>
              </a:ext>
            </a:extLst>
          </p:cNvPr>
          <p:cNvSpPr>
            <a:spLocks noGrp="1"/>
          </p:cNvSpPr>
          <p:nvPr>
            <p:ph type="title"/>
          </p:nvPr>
        </p:nvSpPr>
        <p:spPr>
          <a:xfrm>
            <a:off x="6481808" y="1758950"/>
            <a:ext cx="5137112" cy="673405"/>
          </a:xfrm>
        </p:spPr>
        <p:txBody>
          <a:bodyPr>
            <a:normAutofit/>
          </a:bodyPr>
          <a:lstStyle/>
          <a:p>
            <a:pPr>
              <a:lnSpc>
                <a:spcPct val="120000"/>
              </a:lnSpc>
            </a:pPr>
            <a:r>
              <a:rPr lang="en-US"/>
              <a:t>Click to edit Master title style</a:t>
            </a:r>
            <a:endParaRPr lang="en-US" dirty="0"/>
          </a:p>
        </p:txBody>
      </p:sp>
      <p:sp>
        <p:nvSpPr>
          <p:cNvPr id="20" name="Picture Placeholder 17">
            <a:extLst>
              <a:ext uri="{FF2B5EF4-FFF2-40B4-BE49-F238E27FC236}">
                <a16:creationId xmlns:a16="http://schemas.microsoft.com/office/drawing/2014/main" id="{9B631067-0981-46B9-BB6F-484741846C08}"/>
              </a:ext>
            </a:extLst>
          </p:cNvPr>
          <p:cNvSpPr>
            <a:spLocks noGrp="1"/>
          </p:cNvSpPr>
          <p:nvPr>
            <p:ph type="pic" sz="quarter" idx="13" hasCustomPrompt="1"/>
          </p:nvPr>
        </p:nvSpPr>
        <p:spPr>
          <a:xfrm>
            <a:off x="639763" y="642938"/>
            <a:ext cx="4814887" cy="2667000"/>
          </a:xfrm>
        </p:spPr>
        <p:txBody>
          <a:bodyPr/>
          <a:lstStyle>
            <a:lvl1pPr algn="ctr">
              <a:defRPr/>
            </a:lvl1pPr>
          </a:lstStyle>
          <a:p>
            <a:r>
              <a:rPr lang="en-US" dirty="0"/>
              <a:t>Click to add photo</a:t>
            </a:r>
          </a:p>
        </p:txBody>
      </p:sp>
      <p:sp>
        <p:nvSpPr>
          <p:cNvPr id="21" name="Picture Placeholder 17">
            <a:extLst>
              <a:ext uri="{FF2B5EF4-FFF2-40B4-BE49-F238E27FC236}">
                <a16:creationId xmlns:a16="http://schemas.microsoft.com/office/drawing/2014/main" id="{7984968B-9811-4180-8D8E-0619C9D3BFB4}"/>
              </a:ext>
            </a:extLst>
          </p:cNvPr>
          <p:cNvSpPr>
            <a:spLocks noGrp="1"/>
          </p:cNvSpPr>
          <p:nvPr>
            <p:ph type="pic" sz="quarter" idx="14" hasCustomPrompt="1"/>
          </p:nvPr>
        </p:nvSpPr>
        <p:spPr>
          <a:xfrm>
            <a:off x="639412" y="3631470"/>
            <a:ext cx="4814887" cy="2562738"/>
          </a:xfrm>
        </p:spPr>
        <p:txBody>
          <a:bodyPr/>
          <a:lstStyle>
            <a:lvl1pPr algn="ctr">
              <a:defRPr/>
            </a:lvl1pPr>
          </a:lstStyle>
          <a:p>
            <a:r>
              <a:rPr lang="en-US" dirty="0"/>
              <a:t>Click to add photo</a:t>
            </a:r>
          </a:p>
        </p:txBody>
      </p:sp>
      <p:sp>
        <p:nvSpPr>
          <p:cNvPr id="23" name="Text Placeholder 22">
            <a:extLst>
              <a:ext uri="{FF2B5EF4-FFF2-40B4-BE49-F238E27FC236}">
                <a16:creationId xmlns:a16="http://schemas.microsoft.com/office/drawing/2014/main" id="{B503D483-6082-4C3B-A4C5-0ACE6698343B}"/>
              </a:ext>
            </a:extLst>
          </p:cNvPr>
          <p:cNvSpPr>
            <a:spLocks noGrp="1"/>
          </p:cNvSpPr>
          <p:nvPr>
            <p:ph type="body" sz="quarter" idx="15" hasCustomPrompt="1"/>
          </p:nvPr>
        </p:nvSpPr>
        <p:spPr>
          <a:xfrm>
            <a:off x="6482241" y="2365374"/>
            <a:ext cx="5136671" cy="2635251"/>
          </a:xfrm>
        </p:spPr>
        <p:txBody>
          <a:bodyPr/>
          <a:lstStyle>
            <a:lvl1pPr>
              <a:defRPr/>
            </a:lvl1pPr>
          </a:lstStyle>
          <a:p>
            <a:pPr lvl="0"/>
            <a:r>
              <a:rPr lang="en-US" dirty="0"/>
              <a:t>Click to add text</a:t>
            </a:r>
          </a:p>
        </p:txBody>
      </p:sp>
      <p:sp>
        <p:nvSpPr>
          <p:cNvPr id="14" name="Footer Placeholder 5">
            <a:extLst>
              <a:ext uri="{FF2B5EF4-FFF2-40B4-BE49-F238E27FC236}">
                <a16:creationId xmlns:a16="http://schemas.microsoft.com/office/drawing/2014/main" id="{CB94B83C-8B92-4303-A841-0D5ED386F97F}"/>
              </a:ext>
            </a:extLst>
          </p:cNvPr>
          <p:cNvSpPr>
            <a:spLocks noGrp="1"/>
          </p:cNvSpPr>
          <p:nvPr>
            <p:ph type="ftr" sz="quarter" idx="11"/>
          </p:nvPr>
        </p:nvSpPr>
        <p:spPr>
          <a:xfrm>
            <a:off x="639413" y="6356350"/>
            <a:ext cx="6291108" cy="365125"/>
          </a:xfrm>
        </p:spPr>
        <p:txBody>
          <a:bodyPr/>
          <a:lstStyle>
            <a:lvl1pPr>
              <a:defRPr>
                <a:solidFill>
                  <a:schemeClr val="tx1"/>
                </a:solidFill>
                <a:effectLst/>
              </a:defRPr>
            </a:lvl1pPr>
          </a:lstStyle>
          <a:p>
            <a:r>
              <a:rPr lang="en-US" dirty="0"/>
              <a:t>Presentation title</a:t>
            </a:r>
          </a:p>
        </p:txBody>
      </p:sp>
      <p:sp>
        <p:nvSpPr>
          <p:cNvPr id="15" name="Date Placeholder 3">
            <a:extLst>
              <a:ext uri="{FF2B5EF4-FFF2-40B4-BE49-F238E27FC236}">
                <a16:creationId xmlns:a16="http://schemas.microsoft.com/office/drawing/2014/main" id="{FB204443-B45C-4C1E-8601-4AD0359ABD2E}"/>
              </a:ext>
            </a:extLst>
          </p:cNvPr>
          <p:cNvSpPr>
            <a:spLocks noGrp="1"/>
          </p:cNvSpPr>
          <p:nvPr>
            <p:ph type="dt" sz="half" idx="10"/>
          </p:nvPr>
        </p:nvSpPr>
        <p:spPr>
          <a:xfrm>
            <a:off x="7295738" y="6356350"/>
            <a:ext cx="3033829" cy="365125"/>
          </a:xfrm>
        </p:spPr>
        <p:txBody>
          <a:bodyPr/>
          <a:lstStyle/>
          <a:p>
            <a:pPr>
              <a:defRPr/>
            </a:pPr>
            <a:r>
              <a:rPr lang="en-US" dirty="0">
                <a:solidFill>
                  <a:srgbClr val="232323">
                    <a:lumMod val="90000"/>
                    <a:lumOff val="10000"/>
                  </a:srgbClr>
                </a:solidFill>
              </a:rPr>
              <a:t>20XX</a:t>
            </a:r>
          </a:p>
        </p:txBody>
      </p:sp>
      <p:sp>
        <p:nvSpPr>
          <p:cNvPr id="16" name="Slide Number Placeholder 8">
            <a:extLst>
              <a:ext uri="{FF2B5EF4-FFF2-40B4-BE49-F238E27FC236}">
                <a16:creationId xmlns:a16="http://schemas.microsoft.com/office/drawing/2014/main" id="{125F2A8A-5D48-4A14-B0A6-52E55D3E5657}"/>
              </a:ext>
            </a:extLst>
          </p:cNvPr>
          <p:cNvSpPr>
            <a:spLocks noGrp="1"/>
          </p:cNvSpPr>
          <p:nvPr>
            <p:ph type="sldNum" sz="quarter" idx="12"/>
          </p:nvPr>
        </p:nvSpPr>
        <p:spPr>
          <a:xfrm>
            <a:off x="10707939" y="6356350"/>
            <a:ext cx="84464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0EFF4B-E35B-4DE6-97A9-05E54E649A15}" type="slidenum">
              <a:rPr kumimoji="0" lang="en-US" sz="1200" b="0" i="0" u="none" strike="noStrike" kern="1200" cap="none" spc="0" normalizeH="0" baseline="0" noProof="0" smtClean="0">
                <a:ln>
                  <a:noFill/>
                </a:ln>
                <a:solidFill>
                  <a:srgbClr val="232323">
                    <a:lumMod val="90000"/>
                    <a:lumOff val="10000"/>
                  </a:srgbClr>
                </a:solidFill>
                <a:effectLst/>
                <a:uLnTx/>
                <a:uFillTx/>
                <a:latin typeface="Meiryo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232323">
                  <a:lumMod val="90000"/>
                  <a:lumOff val="10000"/>
                </a:srgbClr>
              </a:solidFill>
              <a:effectLst/>
              <a:uLnTx/>
              <a:uFillTx/>
              <a:latin typeface="Meiryo UI"/>
              <a:ea typeface="+mn-ea"/>
              <a:cs typeface="+mn-cs"/>
            </a:endParaRPr>
          </a:p>
        </p:txBody>
      </p:sp>
    </p:spTree>
    <p:extLst>
      <p:ext uri="{BB962C8B-B14F-4D97-AF65-F5344CB8AC3E}">
        <p14:creationId xmlns:p14="http://schemas.microsoft.com/office/powerpoint/2010/main" val="3407952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9" name="Picture Placeholder 17">
            <a:extLst>
              <a:ext uri="{FF2B5EF4-FFF2-40B4-BE49-F238E27FC236}">
                <a16:creationId xmlns:a16="http://schemas.microsoft.com/office/drawing/2014/main" id="{620C2886-3E99-43F7-A045-F15053959CE7}"/>
              </a:ext>
            </a:extLst>
          </p:cNvPr>
          <p:cNvSpPr>
            <a:spLocks noGrp="1"/>
          </p:cNvSpPr>
          <p:nvPr>
            <p:ph type="pic" sz="quarter" idx="13"/>
          </p:nvPr>
        </p:nvSpPr>
        <p:spPr>
          <a:xfrm>
            <a:off x="6094413" y="0"/>
            <a:ext cx="6094412" cy="6854825"/>
          </a:xfrm>
        </p:spPr>
        <p:txBody>
          <a:bodyPr/>
          <a:lstStyle/>
          <a:p>
            <a:r>
              <a:rPr lang="en-US"/>
              <a:t>Click icon to add picture</a:t>
            </a:r>
            <a:endParaRPr lang="en-US" dirty="0"/>
          </a:p>
        </p:txBody>
      </p:sp>
      <p:sp>
        <p:nvSpPr>
          <p:cNvPr id="9" name="Rectangle 8">
            <a:extLst>
              <a:ext uri="{FF2B5EF4-FFF2-40B4-BE49-F238E27FC236}">
                <a16:creationId xmlns:a16="http://schemas.microsoft.com/office/drawing/2014/main" id="{63D67587-8C0C-40DB-88B2-2CAC45DBF8DC}"/>
              </a:ext>
              <a:ext uri="{C183D7F6-B498-43B3-948B-1728B52AA6E4}">
                <adec:decorative xmlns:adec="http://schemas.microsoft.com/office/drawing/2017/decorative" val="1"/>
              </a:ext>
            </a:extLst>
          </p:cNvPr>
          <p:cNvSpPr/>
          <p:nvPr userDrawn="1"/>
        </p:nvSpPr>
        <p:spPr>
          <a:xfrm>
            <a:off x="0" y="914400"/>
            <a:ext cx="6094477" cy="5029200"/>
          </a:xfrm>
          <a:prstGeom prst="rect">
            <a:avLst/>
          </a:prstGeom>
          <a:pattFill prst="lgGrid">
            <a:fgClr>
              <a:schemeClr val="tx2">
                <a:lumMod val="10000"/>
                <a:lumOff val="9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eiryo UI"/>
              <a:ea typeface="+mn-ea"/>
              <a:cs typeface="+mn-cs"/>
            </a:endParaRPr>
          </a:p>
        </p:txBody>
      </p:sp>
      <p:sp>
        <p:nvSpPr>
          <p:cNvPr id="12" name="Title 1">
            <a:extLst>
              <a:ext uri="{FF2B5EF4-FFF2-40B4-BE49-F238E27FC236}">
                <a16:creationId xmlns:a16="http://schemas.microsoft.com/office/drawing/2014/main" id="{E11B7BFF-DF61-4F7F-BC0C-A774104FF416}"/>
              </a:ext>
            </a:extLst>
          </p:cNvPr>
          <p:cNvSpPr>
            <a:spLocks noGrp="1"/>
          </p:cNvSpPr>
          <p:nvPr>
            <p:ph type="ctrTitle" hasCustomPrompt="1"/>
          </p:nvPr>
        </p:nvSpPr>
        <p:spPr>
          <a:xfrm>
            <a:off x="761774" y="2814975"/>
            <a:ext cx="6769706" cy="1910972"/>
          </a:xfrm>
          <a:solidFill>
            <a:schemeClr val="tx2"/>
          </a:solidFill>
        </p:spPr>
        <p:txBody>
          <a:bodyPr anchor="b">
            <a:noAutofit/>
          </a:bodyPr>
          <a:lstStyle>
            <a:lvl1pPr marL="182880">
              <a:defRPr sz="5400">
                <a:solidFill>
                  <a:schemeClr val="bg1"/>
                </a:solidFill>
              </a:defRPr>
            </a:lvl1pPr>
          </a:lstStyle>
          <a:p>
            <a:r>
              <a:rPr lang="en-US" dirty="0">
                <a:solidFill>
                  <a:schemeClr val="bg1"/>
                </a:solidFill>
              </a:rPr>
              <a:t>Click to add title</a:t>
            </a:r>
          </a:p>
        </p:txBody>
      </p:sp>
      <p:sp>
        <p:nvSpPr>
          <p:cNvPr id="3" name="Text Placeholder 2">
            <a:extLst>
              <a:ext uri="{FF2B5EF4-FFF2-40B4-BE49-F238E27FC236}">
                <a16:creationId xmlns:a16="http://schemas.microsoft.com/office/drawing/2014/main" id="{43D0F1B1-D8F9-42A3-B0C7-AADC53D8F392}"/>
              </a:ext>
            </a:extLst>
          </p:cNvPr>
          <p:cNvSpPr>
            <a:spLocks noGrp="1"/>
          </p:cNvSpPr>
          <p:nvPr>
            <p:ph type="body" sz="quarter" idx="14" hasCustomPrompt="1"/>
          </p:nvPr>
        </p:nvSpPr>
        <p:spPr>
          <a:xfrm>
            <a:off x="762000" y="4657726"/>
            <a:ext cx="6769100" cy="731838"/>
          </a:xfrm>
          <a:solidFill>
            <a:schemeClr val="tx2"/>
          </a:solidFill>
        </p:spPr>
        <p:txBody>
          <a:bodyPr>
            <a:noAutofit/>
          </a:bodyPr>
          <a:lstStyle>
            <a:lvl1pPr marL="228600">
              <a:defRPr sz="1500" cap="all" spc="600" baseline="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stStyle>
          <a:p>
            <a:pPr lvl="0"/>
            <a:r>
              <a:rPr lang="en-US" dirty="0"/>
              <a:t>CLICK TO ADD SUBTITLE</a:t>
            </a:r>
          </a:p>
        </p:txBody>
      </p:sp>
    </p:spTree>
    <p:extLst>
      <p:ext uri="{BB962C8B-B14F-4D97-AF65-F5344CB8AC3E}">
        <p14:creationId xmlns:p14="http://schemas.microsoft.com/office/powerpoint/2010/main" val="2462859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07196B1-3970-4386-8D54-A2067BA8417F}"/>
              </a:ext>
            </a:extLst>
          </p:cNvPr>
          <p:cNvSpPr>
            <a:spLocks noGrp="1"/>
          </p:cNvSpPr>
          <p:nvPr>
            <p:ph type="title"/>
          </p:nvPr>
        </p:nvSpPr>
        <p:spPr>
          <a:xfrm>
            <a:off x="639413" y="476086"/>
            <a:ext cx="10904435" cy="689608"/>
          </a:xfrm>
        </p:spPr>
        <p:txBody>
          <a:bodyPr/>
          <a:lstStyle/>
          <a:p>
            <a:r>
              <a:rPr lang="en-US"/>
              <a:t>Click to edit Master title style</a:t>
            </a:r>
            <a:endParaRPr lang="en-US" dirty="0"/>
          </a:p>
        </p:txBody>
      </p:sp>
      <p:sp>
        <p:nvSpPr>
          <p:cNvPr id="17" name="Footer Placeholder 14">
            <a:extLst>
              <a:ext uri="{FF2B5EF4-FFF2-40B4-BE49-F238E27FC236}">
                <a16:creationId xmlns:a16="http://schemas.microsoft.com/office/drawing/2014/main" id="{9535C1B1-EA9A-48AD-AB3B-00E7FEE05F01}"/>
              </a:ext>
            </a:extLst>
          </p:cNvPr>
          <p:cNvSpPr>
            <a:spLocks noGrp="1"/>
          </p:cNvSpPr>
          <p:nvPr>
            <p:ph type="ftr" sz="quarter" idx="11"/>
          </p:nvPr>
        </p:nvSpPr>
        <p:spPr>
          <a:xfrm>
            <a:off x="639413" y="6356350"/>
            <a:ext cx="6291108" cy="365125"/>
          </a:xfrm>
        </p:spPr>
        <p:txBody>
          <a:bodyPr/>
          <a:lstStyle>
            <a:lvl1pPr>
              <a:defRPr>
                <a:solidFill>
                  <a:schemeClr val="tx1"/>
                </a:solidFill>
              </a:defRPr>
            </a:lvl1pPr>
          </a:lstStyle>
          <a:p>
            <a:r>
              <a:rPr lang="en-US" dirty="0"/>
              <a:t>Presentation title</a:t>
            </a:r>
          </a:p>
        </p:txBody>
      </p:sp>
      <p:sp>
        <p:nvSpPr>
          <p:cNvPr id="18" name="Date Placeholder 12">
            <a:extLst>
              <a:ext uri="{FF2B5EF4-FFF2-40B4-BE49-F238E27FC236}">
                <a16:creationId xmlns:a16="http://schemas.microsoft.com/office/drawing/2014/main" id="{E334D19F-C91E-4007-9C85-89B0645F270D}"/>
              </a:ext>
            </a:extLst>
          </p:cNvPr>
          <p:cNvSpPr>
            <a:spLocks noGrp="1"/>
          </p:cNvSpPr>
          <p:nvPr>
            <p:ph type="dt" sz="half" idx="10"/>
          </p:nvPr>
        </p:nvSpPr>
        <p:spPr>
          <a:xfrm>
            <a:off x="7295738" y="6356350"/>
            <a:ext cx="3033829" cy="365125"/>
          </a:xfrm>
        </p:spPr>
        <p:txBody>
          <a:bodyPr/>
          <a:lstStyle/>
          <a:p>
            <a:pPr>
              <a:defRPr/>
            </a:pPr>
            <a:r>
              <a:rPr lang="en-US" dirty="0">
                <a:solidFill>
                  <a:srgbClr val="232323">
                    <a:lumMod val="90000"/>
                    <a:lumOff val="10000"/>
                  </a:srgbClr>
                </a:solidFill>
              </a:rPr>
              <a:t>20XX</a:t>
            </a:r>
          </a:p>
        </p:txBody>
      </p:sp>
      <p:sp>
        <p:nvSpPr>
          <p:cNvPr id="19" name="Slide Number Placeholder 15">
            <a:extLst>
              <a:ext uri="{FF2B5EF4-FFF2-40B4-BE49-F238E27FC236}">
                <a16:creationId xmlns:a16="http://schemas.microsoft.com/office/drawing/2014/main" id="{00B1B695-CA8C-4B38-8D25-4E56BD079E7E}"/>
              </a:ext>
            </a:extLst>
          </p:cNvPr>
          <p:cNvSpPr>
            <a:spLocks noGrp="1"/>
          </p:cNvSpPr>
          <p:nvPr>
            <p:ph type="sldNum" sz="quarter" idx="12"/>
          </p:nvPr>
        </p:nvSpPr>
        <p:spPr>
          <a:xfrm>
            <a:off x="10707939" y="6356350"/>
            <a:ext cx="84464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0EFF4B-E35B-4DE6-97A9-05E54E649A15}" type="slidenum">
              <a:rPr kumimoji="0" lang="en-US" sz="1200" b="0" i="0" u="none" strike="noStrike" kern="1200" cap="none" spc="0" normalizeH="0" baseline="0" noProof="0" smtClean="0">
                <a:ln>
                  <a:noFill/>
                </a:ln>
                <a:solidFill>
                  <a:srgbClr val="232323">
                    <a:lumMod val="90000"/>
                    <a:lumOff val="10000"/>
                  </a:srgbClr>
                </a:solidFill>
                <a:effectLst/>
                <a:uLnTx/>
                <a:uFillTx/>
                <a:latin typeface="Meiryo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232323">
                  <a:lumMod val="90000"/>
                  <a:lumOff val="10000"/>
                </a:srgbClr>
              </a:solidFill>
              <a:effectLst/>
              <a:uLnTx/>
              <a:uFillTx/>
              <a:latin typeface="Meiryo UI"/>
              <a:ea typeface="+mn-ea"/>
              <a:cs typeface="+mn-cs"/>
            </a:endParaRPr>
          </a:p>
        </p:txBody>
      </p:sp>
      <p:sp>
        <p:nvSpPr>
          <p:cNvPr id="3" name="Content Placeholder 2">
            <a:extLst>
              <a:ext uri="{FF2B5EF4-FFF2-40B4-BE49-F238E27FC236}">
                <a16:creationId xmlns:a16="http://schemas.microsoft.com/office/drawing/2014/main" id="{219E4B01-1489-40C5-B290-E42D974C10E7}"/>
              </a:ext>
            </a:extLst>
          </p:cNvPr>
          <p:cNvSpPr>
            <a:spLocks noGrp="1"/>
          </p:cNvSpPr>
          <p:nvPr>
            <p:ph sz="quarter" idx="13" hasCustomPrompt="1"/>
          </p:nvPr>
        </p:nvSpPr>
        <p:spPr>
          <a:xfrm>
            <a:off x="937987" y="1735958"/>
            <a:ext cx="10318036" cy="4276220"/>
          </a:xfrm>
        </p:spPr>
        <p:txBody>
          <a:bodyPr/>
          <a:lstStyle>
            <a:lvl1pPr>
              <a:defRPr/>
            </a:lvl1pPr>
          </a:lstStyle>
          <a:p>
            <a:pPr lvl="0"/>
            <a:r>
              <a:rPr lang="en-US" dirty="0"/>
              <a:t>Click to add content</a:t>
            </a:r>
          </a:p>
        </p:txBody>
      </p:sp>
    </p:spTree>
    <p:extLst>
      <p:ext uri="{BB962C8B-B14F-4D97-AF65-F5344CB8AC3E}">
        <p14:creationId xmlns:p14="http://schemas.microsoft.com/office/powerpoint/2010/main" val="2637976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29640D-9D66-4252-AF26-226B9EF38E93}"/>
              </a:ext>
            </a:extLst>
          </p:cNvPr>
          <p:cNvSpPr>
            <a:spLocks noGrp="1"/>
          </p:cNvSpPr>
          <p:nvPr>
            <p:ph type="title"/>
          </p:nvPr>
        </p:nvSpPr>
        <p:spPr>
          <a:xfrm>
            <a:off x="639413" y="476086"/>
            <a:ext cx="10904435" cy="68960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72F585F-809A-43CB-A46F-35690087203B}"/>
              </a:ext>
            </a:extLst>
          </p:cNvPr>
          <p:cNvSpPr>
            <a:spLocks noGrp="1"/>
          </p:cNvSpPr>
          <p:nvPr>
            <p:ph sz="quarter" idx="13" hasCustomPrompt="1"/>
          </p:nvPr>
        </p:nvSpPr>
        <p:spPr>
          <a:xfrm>
            <a:off x="1285875" y="2066925"/>
            <a:ext cx="9610725" cy="3630613"/>
          </a:xfrm>
        </p:spPr>
        <p:txBody>
          <a:bodyPr/>
          <a:lstStyle>
            <a:lvl1pPr>
              <a:defRPr/>
            </a:lvl1pPr>
          </a:lstStyle>
          <a:p>
            <a:pPr lvl="0"/>
            <a:r>
              <a:rPr lang="en-US" dirty="0"/>
              <a:t>Click to add content</a:t>
            </a:r>
          </a:p>
        </p:txBody>
      </p:sp>
      <p:sp>
        <p:nvSpPr>
          <p:cNvPr id="10" name="Footer Placeholder 14">
            <a:extLst>
              <a:ext uri="{FF2B5EF4-FFF2-40B4-BE49-F238E27FC236}">
                <a16:creationId xmlns:a16="http://schemas.microsoft.com/office/drawing/2014/main" id="{1F196FCF-777C-4746-AFAA-ECE173A0BDC6}"/>
              </a:ext>
            </a:extLst>
          </p:cNvPr>
          <p:cNvSpPr>
            <a:spLocks noGrp="1"/>
          </p:cNvSpPr>
          <p:nvPr>
            <p:ph type="ftr" sz="quarter" idx="11"/>
          </p:nvPr>
        </p:nvSpPr>
        <p:spPr>
          <a:xfrm>
            <a:off x="639413" y="6356350"/>
            <a:ext cx="6291108" cy="365125"/>
          </a:xfrm>
        </p:spPr>
        <p:txBody>
          <a:bodyPr/>
          <a:lstStyle>
            <a:lvl1pPr>
              <a:defRPr>
                <a:solidFill>
                  <a:schemeClr val="tx1"/>
                </a:solidFill>
              </a:defRPr>
            </a:lvl1pPr>
          </a:lstStyle>
          <a:p>
            <a:r>
              <a:rPr lang="en-US" dirty="0"/>
              <a:t>Presentation title</a:t>
            </a:r>
          </a:p>
        </p:txBody>
      </p:sp>
      <p:sp>
        <p:nvSpPr>
          <p:cNvPr id="11" name="Date Placeholder 12">
            <a:extLst>
              <a:ext uri="{FF2B5EF4-FFF2-40B4-BE49-F238E27FC236}">
                <a16:creationId xmlns:a16="http://schemas.microsoft.com/office/drawing/2014/main" id="{71EA376C-2DC1-4B5D-9628-4A223AA389BA}"/>
              </a:ext>
            </a:extLst>
          </p:cNvPr>
          <p:cNvSpPr>
            <a:spLocks noGrp="1"/>
          </p:cNvSpPr>
          <p:nvPr>
            <p:ph type="dt" sz="half" idx="10"/>
          </p:nvPr>
        </p:nvSpPr>
        <p:spPr>
          <a:xfrm>
            <a:off x="7295738" y="6356350"/>
            <a:ext cx="3033829" cy="365125"/>
          </a:xfrm>
        </p:spPr>
        <p:txBody>
          <a:bodyPr/>
          <a:lstStyle/>
          <a:p>
            <a:pPr>
              <a:defRPr/>
            </a:pPr>
            <a:r>
              <a:rPr lang="en-US" dirty="0">
                <a:solidFill>
                  <a:srgbClr val="232323">
                    <a:lumMod val="90000"/>
                    <a:lumOff val="10000"/>
                  </a:srgbClr>
                </a:solidFill>
              </a:rPr>
              <a:t>20XX</a:t>
            </a:r>
          </a:p>
        </p:txBody>
      </p:sp>
      <p:sp>
        <p:nvSpPr>
          <p:cNvPr id="12" name="Slide Number Placeholder 15">
            <a:extLst>
              <a:ext uri="{FF2B5EF4-FFF2-40B4-BE49-F238E27FC236}">
                <a16:creationId xmlns:a16="http://schemas.microsoft.com/office/drawing/2014/main" id="{CCEC0CD5-B86D-4E13-B3A9-9D3B0CB1B565}"/>
              </a:ext>
            </a:extLst>
          </p:cNvPr>
          <p:cNvSpPr>
            <a:spLocks noGrp="1"/>
          </p:cNvSpPr>
          <p:nvPr>
            <p:ph type="sldNum" sz="quarter" idx="12"/>
          </p:nvPr>
        </p:nvSpPr>
        <p:spPr>
          <a:xfrm>
            <a:off x="10707939" y="6356350"/>
            <a:ext cx="84464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0EFF4B-E35B-4DE6-97A9-05E54E649A15}" type="slidenum">
              <a:rPr kumimoji="0" lang="en-US" sz="1200" b="0" i="0" u="none" strike="noStrike" kern="1200" cap="none" spc="0" normalizeH="0" baseline="0" noProof="0" smtClean="0">
                <a:ln>
                  <a:noFill/>
                </a:ln>
                <a:solidFill>
                  <a:srgbClr val="232323">
                    <a:lumMod val="90000"/>
                    <a:lumOff val="10000"/>
                  </a:srgbClr>
                </a:solidFill>
                <a:effectLst/>
                <a:uLnTx/>
                <a:uFillTx/>
                <a:latin typeface="Meiryo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232323">
                  <a:lumMod val="90000"/>
                  <a:lumOff val="10000"/>
                </a:srgbClr>
              </a:solidFill>
              <a:effectLst/>
              <a:uLnTx/>
              <a:uFillTx/>
              <a:latin typeface="Meiryo UI"/>
              <a:ea typeface="+mn-ea"/>
              <a:cs typeface="+mn-cs"/>
            </a:endParaRPr>
          </a:p>
        </p:txBody>
      </p:sp>
    </p:spTree>
    <p:extLst>
      <p:ext uri="{BB962C8B-B14F-4D97-AF65-F5344CB8AC3E}">
        <p14:creationId xmlns:p14="http://schemas.microsoft.com/office/powerpoint/2010/main" val="426764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E07EFA-7299-44A6-85FB-04EC9B553E51}"/>
              </a:ext>
              <a:ext uri="{C183D7F6-B498-43B3-948B-1728B52AA6E4}">
                <adec:decorative xmlns:adec="http://schemas.microsoft.com/office/drawing/2017/decorative" val="1"/>
              </a:ext>
            </a:extLst>
          </p:cNvPr>
          <p:cNvSpPr/>
          <p:nvPr userDrawn="1"/>
        </p:nvSpPr>
        <p:spPr>
          <a:xfrm>
            <a:off x="0" y="914400"/>
            <a:ext cx="12192000" cy="5029200"/>
          </a:xfrm>
          <a:prstGeom prst="rect">
            <a:avLst/>
          </a:prstGeom>
          <a:pattFill prst="lgGrid">
            <a:fgClr>
              <a:schemeClr val="tx2">
                <a:lumMod val="10000"/>
                <a:lumOff val="9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eiryo UI"/>
              <a:ea typeface="+mn-ea"/>
              <a:cs typeface="+mn-cs"/>
            </a:endParaRPr>
          </a:p>
        </p:txBody>
      </p:sp>
      <p:sp>
        <p:nvSpPr>
          <p:cNvPr id="8" name="Rectangle 7">
            <a:extLst>
              <a:ext uri="{FF2B5EF4-FFF2-40B4-BE49-F238E27FC236}">
                <a16:creationId xmlns:a16="http://schemas.microsoft.com/office/drawing/2014/main" id="{F43A4CB2-29F8-49C3-8735-106975893B76}"/>
              </a:ext>
              <a:ext uri="{C183D7F6-B498-43B3-948B-1728B52AA6E4}">
                <adec:decorative xmlns:adec="http://schemas.microsoft.com/office/drawing/2017/decorative" val="1"/>
              </a:ext>
            </a:extLst>
          </p:cNvPr>
          <p:cNvSpPr/>
          <p:nvPr userDrawn="1"/>
        </p:nvSpPr>
        <p:spPr>
          <a:xfrm>
            <a:off x="5951621" y="1803214"/>
            <a:ext cx="6240379" cy="325288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eiryo UI"/>
              <a:ea typeface="+mn-ea"/>
              <a:cs typeface="+mn-cs"/>
            </a:endParaRPr>
          </a:p>
        </p:txBody>
      </p:sp>
      <p:sp>
        <p:nvSpPr>
          <p:cNvPr id="9" name="Title 1">
            <a:extLst>
              <a:ext uri="{FF2B5EF4-FFF2-40B4-BE49-F238E27FC236}">
                <a16:creationId xmlns:a16="http://schemas.microsoft.com/office/drawing/2014/main" id="{02574195-3DF9-438B-B8AC-0F2029352481}"/>
              </a:ext>
            </a:extLst>
          </p:cNvPr>
          <p:cNvSpPr>
            <a:spLocks noGrp="1"/>
          </p:cNvSpPr>
          <p:nvPr>
            <p:ph type="title"/>
          </p:nvPr>
        </p:nvSpPr>
        <p:spPr>
          <a:xfrm>
            <a:off x="6491332" y="2025650"/>
            <a:ext cx="5058209" cy="2355732"/>
          </a:xfrm>
        </p:spPr>
        <p:txBody>
          <a:bodyPr>
            <a:normAutofit/>
          </a:bodyPr>
          <a:lstStyle>
            <a:lvl1pPr>
              <a:defRPr sz="4400"/>
            </a:lvl1pPr>
          </a:lstStyle>
          <a:p>
            <a:pPr>
              <a:lnSpc>
                <a:spcPct val="120000"/>
              </a:lnSpc>
            </a:pPr>
            <a:r>
              <a:rPr lang="en-US"/>
              <a:t>Click to edit Master title style</a:t>
            </a:r>
            <a:endParaRPr lang="en-US" dirty="0"/>
          </a:p>
        </p:txBody>
      </p:sp>
      <p:sp>
        <p:nvSpPr>
          <p:cNvPr id="16" name="Picture Placeholder 14">
            <a:extLst>
              <a:ext uri="{FF2B5EF4-FFF2-40B4-BE49-F238E27FC236}">
                <a16:creationId xmlns:a16="http://schemas.microsoft.com/office/drawing/2014/main" id="{57FAF158-BFC1-43C2-A23B-B93DEFAE3AB0}"/>
              </a:ext>
            </a:extLst>
          </p:cNvPr>
          <p:cNvSpPr>
            <a:spLocks noGrp="1"/>
          </p:cNvSpPr>
          <p:nvPr>
            <p:ph type="pic" sz="quarter" idx="13" hasCustomPrompt="1"/>
          </p:nvPr>
        </p:nvSpPr>
        <p:spPr>
          <a:xfrm>
            <a:off x="542925" y="0"/>
            <a:ext cx="5408613" cy="6858000"/>
          </a:xfrm>
        </p:spPr>
        <p:txBody>
          <a:bodyPr/>
          <a:lstStyle>
            <a:lvl1pPr algn="ctr">
              <a:defRPr/>
            </a:lvl1pPr>
          </a:lstStyle>
          <a:p>
            <a:r>
              <a:rPr lang="en-US" dirty="0"/>
              <a:t>Click to add photo</a:t>
            </a:r>
          </a:p>
        </p:txBody>
      </p:sp>
      <p:sp>
        <p:nvSpPr>
          <p:cNvPr id="10" name="Content Placeholder 2">
            <a:extLst>
              <a:ext uri="{FF2B5EF4-FFF2-40B4-BE49-F238E27FC236}">
                <a16:creationId xmlns:a16="http://schemas.microsoft.com/office/drawing/2014/main" id="{DB1025F5-5E2A-47DC-9E1F-F31EE762904F}"/>
              </a:ext>
            </a:extLst>
          </p:cNvPr>
          <p:cNvSpPr>
            <a:spLocks noGrp="1"/>
          </p:cNvSpPr>
          <p:nvPr>
            <p:ph idx="1"/>
          </p:nvPr>
        </p:nvSpPr>
        <p:spPr>
          <a:xfrm>
            <a:off x="6492857" y="4381382"/>
            <a:ext cx="5058209" cy="395405"/>
          </a:xfrm>
        </p:spPr>
        <p:txBody>
          <a:bodyPr anchor="t"/>
          <a:lstStyle>
            <a:lvl1pPr>
              <a:defRPr b="0" cap="all" spc="600" baseline="0"/>
            </a:lvl1pPr>
          </a:lstStyle>
          <a:p>
            <a:pPr lvl="0"/>
            <a:r>
              <a:rPr lang="en-US"/>
              <a:t>Click to edit Master text styles</a:t>
            </a:r>
          </a:p>
        </p:txBody>
      </p:sp>
      <p:sp>
        <p:nvSpPr>
          <p:cNvPr id="11" name="Footer Placeholder 14">
            <a:extLst>
              <a:ext uri="{FF2B5EF4-FFF2-40B4-BE49-F238E27FC236}">
                <a16:creationId xmlns:a16="http://schemas.microsoft.com/office/drawing/2014/main" id="{9F00502A-31A8-40B1-8042-91BBF64690FA}"/>
              </a:ext>
            </a:extLst>
          </p:cNvPr>
          <p:cNvSpPr>
            <a:spLocks noGrp="1"/>
          </p:cNvSpPr>
          <p:nvPr>
            <p:ph type="ftr" sz="quarter" idx="11"/>
          </p:nvPr>
        </p:nvSpPr>
        <p:spPr>
          <a:xfrm>
            <a:off x="639413" y="6356350"/>
            <a:ext cx="6291108"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12" name="Date Placeholder 13">
            <a:extLst>
              <a:ext uri="{FF2B5EF4-FFF2-40B4-BE49-F238E27FC236}">
                <a16:creationId xmlns:a16="http://schemas.microsoft.com/office/drawing/2014/main" id="{1F0D82E2-6CDC-41FA-9FBD-29B16961536C}"/>
              </a:ext>
            </a:extLst>
          </p:cNvPr>
          <p:cNvSpPr>
            <a:spLocks noGrp="1"/>
          </p:cNvSpPr>
          <p:nvPr>
            <p:ph type="dt" sz="half" idx="10"/>
          </p:nvPr>
        </p:nvSpPr>
        <p:spPr>
          <a:xfrm>
            <a:off x="7295738" y="6356350"/>
            <a:ext cx="3033829" cy="365125"/>
          </a:xfrm>
        </p:spPr>
        <p:txBody>
          <a:bodyPr/>
          <a:lstStyle/>
          <a:p>
            <a:pPr>
              <a:defRPr/>
            </a:pPr>
            <a:r>
              <a:rPr lang="en-US" dirty="0">
                <a:solidFill>
                  <a:srgbClr val="232323">
                    <a:lumMod val="90000"/>
                    <a:lumOff val="10000"/>
                  </a:srgbClr>
                </a:solidFill>
              </a:rPr>
              <a:t>20XX</a:t>
            </a:r>
          </a:p>
        </p:txBody>
      </p:sp>
      <p:sp>
        <p:nvSpPr>
          <p:cNvPr id="13" name="Slide Number Placeholder 15">
            <a:extLst>
              <a:ext uri="{FF2B5EF4-FFF2-40B4-BE49-F238E27FC236}">
                <a16:creationId xmlns:a16="http://schemas.microsoft.com/office/drawing/2014/main" id="{85DE54ED-1D6A-4185-BC18-EB63BF4B709F}"/>
              </a:ext>
            </a:extLst>
          </p:cNvPr>
          <p:cNvSpPr>
            <a:spLocks noGrp="1"/>
          </p:cNvSpPr>
          <p:nvPr>
            <p:ph type="sldNum" sz="quarter" idx="12"/>
          </p:nvPr>
        </p:nvSpPr>
        <p:spPr>
          <a:xfrm>
            <a:off x="10707939" y="6356350"/>
            <a:ext cx="84464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0EFF4B-E35B-4DE6-97A9-05E54E649A15}" type="slidenum">
              <a:rPr kumimoji="0" lang="en-US" sz="1200" b="0" i="0" u="none" strike="noStrike" kern="1200" cap="none" spc="0" normalizeH="0" baseline="0" noProof="0" smtClean="0">
                <a:ln>
                  <a:noFill/>
                </a:ln>
                <a:solidFill>
                  <a:srgbClr val="232323">
                    <a:lumMod val="90000"/>
                    <a:lumOff val="10000"/>
                  </a:srgbClr>
                </a:solidFill>
                <a:effectLst/>
                <a:uLnTx/>
                <a:uFillTx/>
                <a:latin typeface="Meiryo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232323">
                  <a:lumMod val="90000"/>
                  <a:lumOff val="10000"/>
                </a:srgbClr>
              </a:solidFill>
              <a:effectLst/>
              <a:uLnTx/>
              <a:uFillTx/>
              <a:latin typeface="Meiryo UI"/>
              <a:ea typeface="+mn-ea"/>
              <a:cs typeface="+mn-cs"/>
            </a:endParaRPr>
          </a:p>
        </p:txBody>
      </p:sp>
    </p:spTree>
    <p:extLst>
      <p:ext uri="{BB962C8B-B14F-4D97-AF65-F5344CB8AC3E}">
        <p14:creationId xmlns:p14="http://schemas.microsoft.com/office/powerpoint/2010/main" val="1691906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8FC1626-6E5A-4321-B003-2ECADA2CDE6D}"/>
              </a:ext>
            </a:extLst>
          </p:cNvPr>
          <p:cNvSpPr>
            <a:spLocks noGrp="1"/>
          </p:cNvSpPr>
          <p:nvPr>
            <p:ph type="title"/>
          </p:nvPr>
        </p:nvSpPr>
        <p:spPr>
          <a:xfrm>
            <a:off x="639413" y="476086"/>
            <a:ext cx="10904435" cy="689608"/>
          </a:xfrm>
        </p:spPr>
        <p:txBody>
          <a:bodyPr/>
          <a:lstStyle/>
          <a:p>
            <a:r>
              <a:rPr lang="en-US"/>
              <a:t>Click to edit Master title style</a:t>
            </a:r>
            <a:endParaRPr lang="en-US" dirty="0"/>
          </a:p>
        </p:txBody>
      </p:sp>
      <p:sp>
        <p:nvSpPr>
          <p:cNvPr id="10" name="Rectangle 9">
            <a:extLst>
              <a:ext uri="{FF2B5EF4-FFF2-40B4-BE49-F238E27FC236}">
                <a16:creationId xmlns:a16="http://schemas.microsoft.com/office/drawing/2014/main" id="{3955D66E-614C-4554-AD07-DBF50786CB1C}"/>
              </a:ext>
              <a:ext uri="{C183D7F6-B498-43B3-948B-1728B52AA6E4}">
                <adec:decorative xmlns:adec="http://schemas.microsoft.com/office/drawing/2017/decorative" val="1"/>
              </a:ext>
            </a:extLst>
          </p:cNvPr>
          <p:cNvSpPr/>
          <p:nvPr userDrawn="1"/>
        </p:nvSpPr>
        <p:spPr>
          <a:xfrm>
            <a:off x="-1905" y="1633493"/>
            <a:ext cx="12192000" cy="522450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eiryo UI"/>
              <a:ea typeface="+mn-ea"/>
              <a:cs typeface="+mn-cs"/>
            </a:endParaRPr>
          </a:p>
        </p:txBody>
      </p:sp>
      <p:sp>
        <p:nvSpPr>
          <p:cNvPr id="16" name="Rectangle 15">
            <a:extLst>
              <a:ext uri="{FF2B5EF4-FFF2-40B4-BE49-F238E27FC236}">
                <a16:creationId xmlns:a16="http://schemas.microsoft.com/office/drawing/2014/main" id="{4FC25CFF-3341-490E-864B-9EE585E7DF4D}"/>
              </a:ext>
              <a:ext uri="{C183D7F6-B498-43B3-948B-1728B52AA6E4}">
                <adec:decorative xmlns:adec="http://schemas.microsoft.com/office/drawing/2017/decorative" val="1"/>
              </a:ext>
            </a:extLst>
          </p:cNvPr>
          <p:cNvSpPr/>
          <p:nvPr userDrawn="1"/>
        </p:nvSpPr>
        <p:spPr>
          <a:xfrm>
            <a:off x="-4370" y="1641780"/>
            <a:ext cx="12192000" cy="5224506"/>
          </a:xfrm>
          <a:prstGeom prst="rect">
            <a:avLst/>
          </a:prstGeom>
          <a:pattFill prst="lgGrid">
            <a:fgClr>
              <a:schemeClr val="tx2">
                <a:lumMod val="10000"/>
                <a:lumOff val="9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eiryo UI"/>
              <a:ea typeface="+mn-ea"/>
              <a:cs typeface="+mn-cs"/>
            </a:endParaRPr>
          </a:p>
        </p:txBody>
      </p:sp>
      <p:sp>
        <p:nvSpPr>
          <p:cNvPr id="12" name="Footer Placeholder 14">
            <a:extLst>
              <a:ext uri="{FF2B5EF4-FFF2-40B4-BE49-F238E27FC236}">
                <a16:creationId xmlns:a16="http://schemas.microsoft.com/office/drawing/2014/main" id="{1A47F1BE-C6F0-4B08-A876-3ACB9A160B5C}"/>
              </a:ext>
            </a:extLst>
          </p:cNvPr>
          <p:cNvSpPr>
            <a:spLocks noGrp="1"/>
          </p:cNvSpPr>
          <p:nvPr>
            <p:ph type="ftr" sz="quarter" idx="11"/>
          </p:nvPr>
        </p:nvSpPr>
        <p:spPr>
          <a:xfrm>
            <a:off x="639413" y="6356350"/>
            <a:ext cx="629110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323">
                    <a:lumMod val="90000"/>
                    <a:lumOff val="10000"/>
                  </a:srgbClr>
                </a:solidFill>
                <a:effectLst/>
                <a:uLnTx/>
                <a:uFillTx/>
                <a:latin typeface="Meiryo UI"/>
                <a:ea typeface="+mn-ea"/>
                <a:cs typeface="+mn-cs"/>
              </a:rPr>
              <a:t>Presentation title</a:t>
            </a:r>
          </a:p>
        </p:txBody>
      </p:sp>
      <p:sp>
        <p:nvSpPr>
          <p:cNvPr id="13" name="Date Placeholder 12">
            <a:extLst>
              <a:ext uri="{FF2B5EF4-FFF2-40B4-BE49-F238E27FC236}">
                <a16:creationId xmlns:a16="http://schemas.microsoft.com/office/drawing/2014/main" id="{EB34F470-EFAB-4873-9AF2-800F83174880}"/>
              </a:ext>
            </a:extLst>
          </p:cNvPr>
          <p:cNvSpPr>
            <a:spLocks noGrp="1"/>
          </p:cNvSpPr>
          <p:nvPr>
            <p:ph type="dt" sz="half" idx="10"/>
          </p:nvPr>
        </p:nvSpPr>
        <p:spPr>
          <a:xfrm>
            <a:off x="7295738" y="6356350"/>
            <a:ext cx="3033829" cy="365125"/>
          </a:xfrm>
        </p:spPr>
        <p:txBody>
          <a:bodyPr/>
          <a:lstStyle/>
          <a:p>
            <a:pPr>
              <a:defRPr/>
            </a:pPr>
            <a:r>
              <a:rPr lang="en-US" dirty="0">
                <a:solidFill>
                  <a:srgbClr val="232323">
                    <a:lumMod val="90000"/>
                    <a:lumOff val="10000"/>
                  </a:srgbClr>
                </a:solidFill>
              </a:rPr>
              <a:t>20XX</a:t>
            </a:r>
          </a:p>
        </p:txBody>
      </p:sp>
      <p:sp>
        <p:nvSpPr>
          <p:cNvPr id="14" name="Slide Number Placeholder 15">
            <a:extLst>
              <a:ext uri="{FF2B5EF4-FFF2-40B4-BE49-F238E27FC236}">
                <a16:creationId xmlns:a16="http://schemas.microsoft.com/office/drawing/2014/main" id="{FCAA1492-8926-496A-9DE4-45E13BA70E71}"/>
              </a:ext>
            </a:extLst>
          </p:cNvPr>
          <p:cNvSpPr>
            <a:spLocks noGrp="1"/>
          </p:cNvSpPr>
          <p:nvPr>
            <p:ph type="sldNum" sz="quarter" idx="12"/>
          </p:nvPr>
        </p:nvSpPr>
        <p:spPr>
          <a:xfrm>
            <a:off x="10707939" y="6356350"/>
            <a:ext cx="84464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0EFF4B-E35B-4DE6-97A9-05E54E649A15}" type="slidenum">
              <a:rPr kumimoji="0" lang="en-US" sz="1200" b="0" i="0" u="none" strike="noStrike" kern="1200" cap="none" spc="0" normalizeH="0" baseline="0" noProof="0" smtClean="0">
                <a:ln>
                  <a:noFill/>
                </a:ln>
                <a:solidFill>
                  <a:srgbClr val="232323">
                    <a:lumMod val="90000"/>
                    <a:lumOff val="10000"/>
                  </a:srgbClr>
                </a:solidFill>
                <a:effectLst/>
                <a:uLnTx/>
                <a:uFillTx/>
                <a:latin typeface="Meiryo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232323">
                  <a:lumMod val="90000"/>
                  <a:lumOff val="10000"/>
                </a:srgbClr>
              </a:solidFill>
              <a:effectLst/>
              <a:uLnTx/>
              <a:uFillTx/>
              <a:latin typeface="Meiryo UI"/>
              <a:ea typeface="+mn-ea"/>
              <a:cs typeface="+mn-cs"/>
            </a:endParaRPr>
          </a:p>
        </p:txBody>
      </p:sp>
      <p:sp>
        <p:nvSpPr>
          <p:cNvPr id="3" name="Content Placeholder 2">
            <a:extLst>
              <a:ext uri="{FF2B5EF4-FFF2-40B4-BE49-F238E27FC236}">
                <a16:creationId xmlns:a16="http://schemas.microsoft.com/office/drawing/2014/main" id="{72F48288-2CF3-456E-8691-5772D99F82B1}"/>
              </a:ext>
            </a:extLst>
          </p:cNvPr>
          <p:cNvSpPr>
            <a:spLocks noGrp="1"/>
          </p:cNvSpPr>
          <p:nvPr>
            <p:ph sz="quarter" idx="13" hasCustomPrompt="1"/>
          </p:nvPr>
        </p:nvSpPr>
        <p:spPr>
          <a:xfrm>
            <a:off x="398236" y="1887311"/>
            <a:ext cx="11395528" cy="4343400"/>
          </a:xfrm>
        </p:spPr>
        <p:txBody>
          <a:bodyPr/>
          <a:lstStyle>
            <a:lvl1pPr>
              <a:defRPr/>
            </a:lvl1pPr>
          </a:lstStyle>
          <a:p>
            <a:pPr lvl="0"/>
            <a:r>
              <a:rPr lang="en-US" dirty="0"/>
              <a:t>Click to edit add content</a:t>
            </a:r>
          </a:p>
        </p:txBody>
      </p:sp>
    </p:spTree>
    <p:extLst>
      <p:ext uri="{BB962C8B-B14F-4D97-AF65-F5344CB8AC3E}">
        <p14:creationId xmlns:p14="http://schemas.microsoft.com/office/powerpoint/2010/main" val="3989789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1D1103D-8943-46F2-B18E-36FF38CAFAE0}"/>
              </a:ext>
            </a:extLst>
          </p:cNvPr>
          <p:cNvSpPr>
            <a:spLocks noGrp="1"/>
          </p:cNvSpPr>
          <p:nvPr>
            <p:ph type="title"/>
          </p:nvPr>
        </p:nvSpPr>
        <p:spPr>
          <a:xfrm>
            <a:off x="639413" y="476086"/>
            <a:ext cx="10904435" cy="689608"/>
          </a:xfrm>
        </p:spPr>
        <p:txBody>
          <a:bodyPr/>
          <a:lstStyle/>
          <a:p>
            <a:r>
              <a:rPr lang="en-US"/>
              <a:t>Click to edit Master title style</a:t>
            </a:r>
            <a:endParaRPr lang="en-US" dirty="0"/>
          </a:p>
        </p:txBody>
      </p:sp>
      <p:sp>
        <p:nvSpPr>
          <p:cNvPr id="10" name="Rectangle 9">
            <a:extLst>
              <a:ext uri="{FF2B5EF4-FFF2-40B4-BE49-F238E27FC236}">
                <a16:creationId xmlns:a16="http://schemas.microsoft.com/office/drawing/2014/main" id="{A902D366-4C48-4324-8771-8F9E7BECDD08}"/>
              </a:ext>
              <a:ext uri="{C183D7F6-B498-43B3-948B-1728B52AA6E4}">
                <adec:decorative xmlns:adec="http://schemas.microsoft.com/office/drawing/2017/decorative" val="1"/>
              </a:ext>
            </a:extLst>
          </p:cNvPr>
          <p:cNvSpPr/>
          <p:nvPr userDrawn="1"/>
        </p:nvSpPr>
        <p:spPr>
          <a:xfrm>
            <a:off x="-1905" y="1633493"/>
            <a:ext cx="12192000" cy="522450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eiryo UI"/>
              <a:ea typeface="+mn-ea"/>
              <a:cs typeface="+mn-cs"/>
            </a:endParaRPr>
          </a:p>
        </p:txBody>
      </p:sp>
      <p:sp>
        <p:nvSpPr>
          <p:cNvPr id="15" name="Rectangle 14">
            <a:extLst>
              <a:ext uri="{FF2B5EF4-FFF2-40B4-BE49-F238E27FC236}">
                <a16:creationId xmlns:a16="http://schemas.microsoft.com/office/drawing/2014/main" id="{B139FB3E-2A6A-4BE8-9D79-47B91471CC23}"/>
              </a:ext>
              <a:ext uri="{C183D7F6-B498-43B3-948B-1728B52AA6E4}">
                <adec:decorative xmlns:adec="http://schemas.microsoft.com/office/drawing/2017/decorative" val="1"/>
              </a:ext>
            </a:extLst>
          </p:cNvPr>
          <p:cNvSpPr/>
          <p:nvPr userDrawn="1"/>
        </p:nvSpPr>
        <p:spPr>
          <a:xfrm>
            <a:off x="-4370" y="1641780"/>
            <a:ext cx="12192000" cy="5224506"/>
          </a:xfrm>
          <a:prstGeom prst="rect">
            <a:avLst/>
          </a:prstGeom>
          <a:pattFill prst="lgGrid">
            <a:fgClr>
              <a:schemeClr val="tx2">
                <a:lumMod val="10000"/>
                <a:lumOff val="9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eiryo UI"/>
              <a:ea typeface="+mn-ea"/>
              <a:cs typeface="+mn-cs"/>
            </a:endParaRPr>
          </a:p>
        </p:txBody>
      </p:sp>
      <p:sp>
        <p:nvSpPr>
          <p:cNvPr id="11" name="Footer Placeholder 14">
            <a:extLst>
              <a:ext uri="{FF2B5EF4-FFF2-40B4-BE49-F238E27FC236}">
                <a16:creationId xmlns:a16="http://schemas.microsoft.com/office/drawing/2014/main" id="{7E3BBCB1-5D3D-4802-A48D-5D6A7BA51550}"/>
              </a:ext>
            </a:extLst>
          </p:cNvPr>
          <p:cNvSpPr>
            <a:spLocks noGrp="1"/>
          </p:cNvSpPr>
          <p:nvPr>
            <p:ph type="ftr" sz="quarter" idx="11"/>
          </p:nvPr>
        </p:nvSpPr>
        <p:spPr>
          <a:xfrm>
            <a:off x="639413" y="6356350"/>
            <a:ext cx="629110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323">
                    <a:lumMod val="90000"/>
                    <a:lumOff val="10000"/>
                  </a:srgbClr>
                </a:solidFill>
                <a:effectLst/>
                <a:uLnTx/>
                <a:uFillTx/>
                <a:latin typeface="Meiryo UI"/>
                <a:ea typeface="+mn-ea"/>
                <a:cs typeface="+mn-cs"/>
              </a:rPr>
              <a:t>Presentation title</a:t>
            </a:r>
          </a:p>
        </p:txBody>
      </p:sp>
      <p:sp>
        <p:nvSpPr>
          <p:cNvPr id="12" name="Date Placeholder 12">
            <a:extLst>
              <a:ext uri="{FF2B5EF4-FFF2-40B4-BE49-F238E27FC236}">
                <a16:creationId xmlns:a16="http://schemas.microsoft.com/office/drawing/2014/main" id="{AE90937E-33CA-4432-A147-746EBB9E7C4A}"/>
              </a:ext>
            </a:extLst>
          </p:cNvPr>
          <p:cNvSpPr>
            <a:spLocks noGrp="1"/>
          </p:cNvSpPr>
          <p:nvPr>
            <p:ph type="dt" sz="half" idx="10"/>
          </p:nvPr>
        </p:nvSpPr>
        <p:spPr>
          <a:xfrm>
            <a:off x="7295738" y="6356350"/>
            <a:ext cx="3033829" cy="365125"/>
          </a:xfrm>
        </p:spPr>
        <p:txBody>
          <a:bodyPr/>
          <a:lstStyle/>
          <a:p>
            <a:pPr>
              <a:defRPr/>
            </a:pPr>
            <a:r>
              <a:rPr lang="en-US" dirty="0">
                <a:solidFill>
                  <a:srgbClr val="232323">
                    <a:lumMod val="90000"/>
                    <a:lumOff val="10000"/>
                  </a:srgbClr>
                </a:solidFill>
              </a:rPr>
              <a:t>20XX</a:t>
            </a:r>
          </a:p>
        </p:txBody>
      </p:sp>
      <p:sp>
        <p:nvSpPr>
          <p:cNvPr id="13" name="Slide Number Placeholder 15">
            <a:extLst>
              <a:ext uri="{FF2B5EF4-FFF2-40B4-BE49-F238E27FC236}">
                <a16:creationId xmlns:a16="http://schemas.microsoft.com/office/drawing/2014/main" id="{CECD9BDC-A2A2-40A0-8DAD-4C56EBE1BDFA}"/>
              </a:ext>
            </a:extLst>
          </p:cNvPr>
          <p:cNvSpPr>
            <a:spLocks noGrp="1"/>
          </p:cNvSpPr>
          <p:nvPr>
            <p:ph type="sldNum" sz="quarter" idx="12"/>
          </p:nvPr>
        </p:nvSpPr>
        <p:spPr>
          <a:xfrm>
            <a:off x="10707939" y="6356350"/>
            <a:ext cx="84464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0EFF4B-E35B-4DE6-97A9-05E54E649A15}" type="slidenum">
              <a:rPr kumimoji="0" lang="en-US" sz="1200" b="0" i="0" u="none" strike="noStrike" kern="1200" cap="none" spc="0" normalizeH="0" baseline="0" noProof="0" smtClean="0">
                <a:ln>
                  <a:noFill/>
                </a:ln>
                <a:solidFill>
                  <a:srgbClr val="232323">
                    <a:lumMod val="90000"/>
                    <a:lumOff val="10000"/>
                  </a:srgbClr>
                </a:solidFill>
                <a:effectLst/>
                <a:uLnTx/>
                <a:uFillTx/>
                <a:latin typeface="Meiryo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232323">
                  <a:lumMod val="90000"/>
                  <a:lumOff val="10000"/>
                </a:srgbClr>
              </a:solidFill>
              <a:effectLst/>
              <a:uLnTx/>
              <a:uFillTx/>
              <a:latin typeface="Meiryo UI"/>
              <a:ea typeface="+mn-ea"/>
              <a:cs typeface="+mn-cs"/>
            </a:endParaRPr>
          </a:p>
        </p:txBody>
      </p:sp>
      <p:sp>
        <p:nvSpPr>
          <p:cNvPr id="3" name="Content Placeholder 2">
            <a:extLst>
              <a:ext uri="{FF2B5EF4-FFF2-40B4-BE49-F238E27FC236}">
                <a16:creationId xmlns:a16="http://schemas.microsoft.com/office/drawing/2014/main" id="{4C4E3704-0282-421F-BA62-C1A7E0B072EA}"/>
              </a:ext>
            </a:extLst>
          </p:cNvPr>
          <p:cNvSpPr>
            <a:spLocks noGrp="1"/>
          </p:cNvSpPr>
          <p:nvPr>
            <p:ph sz="quarter" idx="13" hasCustomPrompt="1"/>
          </p:nvPr>
        </p:nvSpPr>
        <p:spPr>
          <a:xfrm>
            <a:off x="838200" y="1619250"/>
            <a:ext cx="10515600" cy="4848225"/>
          </a:xfrm>
        </p:spPr>
        <p:txBody>
          <a:bodyPr/>
          <a:lstStyle>
            <a:lvl1pPr>
              <a:defRPr/>
            </a:lvl1pPr>
          </a:lstStyle>
          <a:p>
            <a:pPr lvl="0"/>
            <a:r>
              <a:rPr lang="en-US" dirty="0"/>
              <a:t>Click to add content</a:t>
            </a:r>
          </a:p>
        </p:txBody>
      </p:sp>
    </p:spTree>
    <p:extLst>
      <p:ext uri="{BB962C8B-B14F-4D97-AF65-F5344CB8AC3E}">
        <p14:creationId xmlns:p14="http://schemas.microsoft.com/office/powerpoint/2010/main" val="652577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AE79F0E-E6F3-4029-A461-CBE56588470B}"/>
              </a:ext>
            </a:extLst>
          </p:cNvPr>
          <p:cNvSpPr/>
          <p:nvPr/>
        </p:nvSpPr>
        <p:spPr>
          <a:xfrm>
            <a:off x="0" y="0"/>
            <a:ext cx="12192000" cy="986306"/>
          </a:xfrm>
          <a:prstGeom prst="rect">
            <a:avLst/>
          </a:prstGeom>
          <a:pattFill prst="lgGrid">
            <a:fgClr>
              <a:schemeClr val="tx2">
                <a:lumMod val="10000"/>
                <a:lumOff val="9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D5D58A2-1B1F-4DF4-936E-885ECC73E6F0}"/>
              </a:ext>
            </a:extLst>
          </p:cNvPr>
          <p:cNvSpPr/>
          <p:nvPr/>
        </p:nvSpPr>
        <p:spPr>
          <a:xfrm>
            <a:off x="350520" y="279792"/>
            <a:ext cx="11475720" cy="98630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rtlCol="0" anchor="ctr"/>
          <a:lstStyle/>
          <a:p>
            <a:endParaRPr lang="en-US" sz="2400" b="1" dirty="0">
              <a:latin typeface="Meiryo" panose="020B0604030504040204" pitchFamily="34" charset="-128"/>
              <a:ea typeface="Meiryo" panose="020B0604030504040204" pitchFamily="34" charset="-128"/>
            </a:endParaRPr>
          </a:p>
        </p:txBody>
      </p:sp>
      <p:sp>
        <p:nvSpPr>
          <p:cNvPr id="2" name="Title Placeholder 1">
            <a:extLst>
              <a:ext uri="{FF2B5EF4-FFF2-40B4-BE49-F238E27FC236}">
                <a16:creationId xmlns:a16="http://schemas.microsoft.com/office/drawing/2014/main" id="{2DD9B9AA-BDD3-49A4-84E0-99DC3EF10AFB}"/>
              </a:ext>
            </a:extLst>
          </p:cNvPr>
          <p:cNvSpPr>
            <a:spLocks noGrp="1"/>
          </p:cNvSpPr>
          <p:nvPr>
            <p:ph type="title"/>
          </p:nvPr>
        </p:nvSpPr>
        <p:spPr>
          <a:xfrm>
            <a:off x="639413" y="476086"/>
            <a:ext cx="10904435" cy="689608"/>
          </a:xfrm>
          <a:prstGeom prst="rect">
            <a:avLst/>
          </a:prstGeom>
        </p:spPr>
        <p:txBody>
          <a:bodyPr vert="horz" lIns="109728" tIns="109728" rIns="109728" bIns="9144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2EB1D57-5959-4202-BB86-AFBA794FA532}"/>
              </a:ext>
            </a:extLst>
          </p:cNvPr>
          <p:cNvSpPr>
            <a:spLocks noGrp="1"/>
          </p:cNvSpPr>
          <p:nvPr>
            <p:ph type="body" idx="1"/>
          </p:nvPr>
        </p:nvSpPr>
        <p:spPr>
          <a:xfrm>
            <a:off x="639412" y="1639615"/>
            <a:ext cx="10904435" cy="453734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6B0E3D2-19DD-4BA8-81DE-A095DB31E14C}"/>
              </a:ext>
            </a:extLst>
          </p:cNvPr>
          <p:cNvSpPr>
            <a:spLocks noGrp="1"/>
          </p:cNvSpPr>
          <p:nvPr>
            <p:ph type="dt" sz="half" idx="2"/>
          </p:nvPr>
        </p:nvSpPr>
        <p:spPr>
          <a:xfrm>
            <a:off x="7295738" y="6356350"/>
            <a:ext cx="3033829" cy="365125"/>
          </a:xfrm>
          <a:prstGeom prst="rect">
            <a:avLst/>
          </a:prstGeom>
        </p:spPr>
        <p:txBody>
          <a:bodyPr vert="horz" lIns="91440" tIns="45720" rIns="91440" bIns="45720" rtlCol="0" anchor="ctr"/>
          <a:lstStyle>
            <a:lvl1pPr algn="r">
              <a:defRPr sz="1200">
                <a:solidFill>
                  <a:schemeClr val="tx1">
                    <a:lumMod val="90000"/>
                    <a:lumOff val="10000"/>
                  </a:schemeClr>
                </a:solidFill>
              </a:defRPr>
            </a:lvl1pPr>
          </a:lstStyle>
          <a:p>
            <a:r>
              <a:rPr lang="en-US" dirty="0"/>
              <a:t>20XX</a:t>
            </a:r>
          </a:p>
        </p:txBody>
      </p:sp>
      <p:sp>
        <p:nvSpPr>
          <p:cNvPr id="5" name="Footer Placeholder 4">
            <a:extLst>
              <a:ext uri="{FF2B5EF4-FFF2-40B4-BE49-F238E27FC236}">
                <a16:creationId xmlns:a16="http://schemas.microsoft.com/office/drawing/2014/main" id="{B4962D90-3DF7-4BB4-808C-F89E354103E2}"/>
              </a:ext>
            </a:extLst>
          </p:cNvPr>
          <p:cNvSpPr>
            <a:spLocks noGrp="1"/>
          </p:cNvSpPr>
          <p:nvPr>
            <p:ph type="ftr" sz="quarter" idx="3"/>
          </p:nvPr>
        </p:nvSpPr>
        <p:spPr>
          <a:xfrm>
            <a:off x="639413" y="6356350"/>
            <a:ext cx="6291108" cy="365125"/>
          </a:xfrm>
          <a:prstGeom prst="rect">
            <a:avLst/>
          </a:prstGeom>
        </p:spPr>
        <p:txBody>
          <a:bodyPr vert="horz" lIns="91440" tIns="45720" rIns="91440" bIns="45720" rtlCol="0" anchor="ctr"/>
          <a:lstStyle>
            <a:lvl1pPr algn="l">
              <a:defRPr sz="1200">
                <a:solidFill>
                  <a:schemeClr val="tx1">
                    <a:lumMod val="90000"/>
                    <a:lumOff val="10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07276974-1464-4D58-B215-63300577672D}"/>
              </a:ext>
            </a:extLst>
          </p:cNvPr>
          <p:cNvSpPr>
            <a:spLocks noGrp="1"/>
          </p:cNvSpPr>
          <p:nvPr>
            <p:ph type="sldNum" sz="quarter" idx="4"/>
          </p:nvPr>
        </p:nvSpPr>
        <p:spPr>
          <a:xfrm>
            <a:off x="10707939" y="6356350"/>
            <a:ext cx="844649" cy="365125"/>
          </a:xfrm>
          <a:prstGeom prst="rect">
            <a:avLst/>
          </a:prstGeom>
        </p:spPr>
        <p:txBody>
          <a:bodyPr vert="horz" lIns="91440" tIns="45720" rIns="91440" bIns="45720" rtlCol="0" anchor="ctr"/>
          <a:lstStyle>
            <a:lvl1pPr algn="r">
              <a:defRPr sz="1200">
                <a:solidFill>
                  <a:schemeClr val="tx1">
                    <a:lumMod val="90000"/>
                    <a:lumOff val="10000"/>
                  </a:schemeClr>
                </a:solidFill>
              </a:defRPr>
            </a:lvl1pPr>
          </a:lstStyle>
          <a:p>
            <a:fld id="{E20EFF4B-E35B-4DE6-97A9-05E54E649A15}" type="slidenum">
              <a:rPr lang="en-US" smtClean="0"/>
              <a:pPr/>
              <a:t>‹#›</a:t>
            </a:fld>
            <a:endParaRPr lang="en-US" dirty="0"/>
          </a:p>
        </p:txBody>
      </p:sp>
    </p:spTree>
    <p:extLst>
      <p:ext uri="{BB962C8B-B14F-4D97-AF65-F5344CB8AC3E}">
        <p14:creationId xmlns:p14="http://schemas.microsoft.com/office/powerpoint/2010/main" val="3461380414"/>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3" r:id="rId12"/>
    <p:sldLayoutId id="2147483722" r:id="rId13"/>
  </p:sldLayoutIdLst>
  <p:hf hdr="0"/>
  <p:txStyles>
    <p:titleStyle>
      <a:lvl1pPr marL="0" algn="l" defTabSz="914400" rtl="0" eaLnBrk="1" latinLnBrk="0" hangingPunct="1">
        <a:lnSpc>
          <a:spcPct val="90000"/>
        </a:lnSpc>
        <a:spcBef>
          <a:spcPct val="0"/>
        </a:spcBef>
        <a:buNone/>
        <a:defRPr lang="en-US" sz="2400" b="1" kern="1200" spc="150" baseline="0" dirty="0" smtClean="0">
          <a:solidFill>
            <a:schemeClr val="tx1"/>
          </a:solidFill>
          <a:latin typeface="+mj-lt"/>
          <a:ea typeface="+mj-ea"/>
          <a:cs typeface="+mj-cs"/>
        </a:defRPr>
      </a:lvl1pPr>
    </p:titleStyle>
    <p:bodyStyle>
      <a:lvl1pPr marL="0" indent="0" algn="l" defTabSz="914400" rtl="0" eaLnBrk="1" latinLnBrk="0" hangingPunct="1">
        <a:lnSpc>
          <a:spcPct val="150000"/>
        </a:lnSpc>
        <a:spcBef>
          <a:spcPts val="1500"/>
        </a:spcBef>
        <a:buClr>
          <a:schemeClr val="accent2"/>
        </a:buClr>
        <a:buFontTx/>
        <a:buNone/>
        <a:defRPr sz="1500" b="1" kern="1200" spc="150" baseline="0">
          <a:solidFill>
            <a:schemeClr val="tx1"/>
          </a:solidFill>
          <a:latin typeface="+mn-lt"/>
          <a:ea typeface="+mn-ea"/>
          <a:cs typeface="+mn-cs"/>
        </a:defRPr>
      </a:lvl1pPr>
      <a:lvl2pPr marL="0" indent="0" algn="l" defTabSz="914400" rtl="0" eaLnBrk="1" latinLnBrk="0" hangingPunct="1">
        <a:lnSpc>
          <a:spcPct val="150000"/>
        </a:lnSpc>
        <a:spcBef>
          <a:spcPts val="500"/>
        </a:spcBef>
        <a:buClr>
          <a:schemeClr val="accent2"/>
        </a:buClr>
        <a:buFontTx/>
        <a:buNone/>
        <a:defRPr sz="1500" kern="1200" spc="150" baseline="0">
          <a:solidFill>
            <a:schemeClr val="tx1"/>
          </a:solidFill>
          <a:latin typeface="+mn-lt"/>
          <a:ea typeface="+mn-ea"/>
          <a:cs typeface="+mn-cs"/>
        </a:defRPr>
      </a:lvl2pPr>
      <a:lvl3pPr marL="0" indent="0" algn="l" defTabSz="914400" rtl="0" eaLnBrk="1" latinLnBrk="0" hangingPunct="1">
        <a:lnSpc>
          <a:spcPct val="150000"/>
        </a:lnSpc>
        <a:spcBef>
          <a:spcPts val="500"/>
        </a:spcBef>
        <a:buClr>
          <a:schemeClr val="accent2"/>
        </a:buClr>
        <a:buFontTx/>
        <a:buNone/>
        <a:defRPr sz="1400" kern="1200" spc="150" baseline="0">
          <a:solidFill>
            <a:schemeClr val="tx1"/>
          </a:solidFill>
          <a:latin typeface="+mn-lt"/>
          <a:ea typeface="+mn-ea"/>
          <a:cs typeface="+mn-cs"/>
        </a:defRPr>
      </a:lvl3pPr>
      <a:lvl4pPr marL="0" indent="0" algn="l" defTabSz="914400" rtl="0" eaLnBrk="1" latinLnBrk="0" hangingPunct="1">
        <a:lnSpc>
          <a:spcPct val="150000"/>
        </a:lnSpc>
        <a:spcBef>
          <a:spcPts val="500"/>
        </a:spcBef>
        <a:buClr>
          <a:schemeClr val="accent2"/>
        </a:buClr>
        <a:buFontTx/>
        <a:buNone/>
        <a:defRPr sz="1400" kern="1200" spc="150" baseline="0">
          <a:solidFill>
            <a:schemeClr val="tx1"/>
          </a:solidFill>
          <a:latin typeface="+mn-lt"/>
          <a:ea typeface="+mn-ea"/>
          <a:cs typeface="+mn-cs"/>
        </a:defRPr>
      </a:lvl4pPr>
      <a:lvl5pPr marL="0" indent="0" algn="l" defTabSz="914400" rtl="0" eaLnBrk="1" latinLnBrk="0" hangingPunct="1">
        <a:lnSpc>
          <a:spcPct val="150000"/>
        </a:lnSpc>
        <a:spcBef>
          <a:spcPts val="500"/>
        </a:spcBef>
        <a:buClr>
          <a:schemeClr val="accent2"/>
        </a:buClr>
        <a:buFontTx/>
        <a:buNone/>
        <a:defRPr sz="1400" kern="1200" spc="1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11.xml"/><Relationship Id="rId4" Type="http://schemas.openxmlformats.org/officeDocument/2006/relationships/image" Target="../media/image9.jpg"/></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11.xml"/><Relationship Id="rId4" Type="http://schemas.openxmlformats.org/officeDocument/2006/relationships/image" Target="../media/image12.jpg"/></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1.xml"/><Relationship Id="rId4" Type="http://schemas.openxmlformats.org/officeDocument/2006/relationships/image" Target="../media/image1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2DFE6010-0FC2-4302-8ABC-58026AC355A6}"/>
              </a:ext>
            </a:extLst>
          </p:cNvPr>
          <p:cNvSpPr>
            <a:spLocks noGrp="1"/>
          </p:cNvSpPr>
          <p:nvPr>
            <p:ph type="title"/>
          </p:nvPr>
        </p:nvSpPr>
        <p:spPr>
          <a:xfrm>
            <a:off x="5948480" y="277092"/>
            <a:ext cx="5521469" cy="3822172"/>
          </a:xfrm>
        </p:spPr>
        <p:txBody>
          <a:bodyPr>
            <a:noAutofit/>
          </a:bodyPr>
          <a:lstStyle/>
          <a:p>
            <a:pPr algn="ctr"/>
            <a:r>
              <a:rPr lang="en-IN" sz="4000" b="1" i="0" dirty="0">
                <a:effectLst/>
                <a:latin typeface="Times New Roman" panose="02020603050405020304" pitchFamily="18" charset="0"/>
                <a:cs typeface="Times New Roman" panose="02020603050405020304" pitchFamily="18" charset="0"/>
              </a:rPr>
              <a:t>MAHATMA GANDHI</a:t>
            </a:r>
            <a:br>
              <a:rPr lang="en-IN" sz="4000" b="1" i="0" dirty="0">
                <a:effectLst/>
                <a:latin typeface="Times New Roman" panose="02020603050405020304" pitchFamily="18" charset="0"/>
                <a:cs typeface="Times New Roman" panose="02020603050405020304" pitchFamily="18" charset="0"/>
              </a:rPr>
            </a:br>
            <a:r>
              <a:rPr lang="en-IN" sz="4000" b="1" i="0" dirty="0">
                <a:effectLst/>
                <a:latin typeface="Times New Roman" panose="02020603050405020304" pitchFamily="18" charset="0"/>
                <a:cs typeface="Times New Roman" panose="02020603050405020304" pitchFamily="18" charset="0"/>
              </a:rPr>
              <a:t> NATIONAL RURAL EMPLOYMENT THOZHILURAPPU PADHATHI</a:t>
            </a:r>
            <a:endParaRPr lang="en-US" sz="4000" dirty="0">
              <a:latin typeface="Times New Roman" panose="02020603050405020304" pitchFamily="18" charset="0"/>
              <a:cs typeface="Times New Roman" panose="02020603050405020304" pitchFamily="18" charset="0"/>
            </a:endParaRPr>
          </a:p>
        </p:txBody>
      </p:sp>
      <p:sp>
        <p:nvSpPr>
          <p:cNvPr id="4" name="Subtitle 3">
            <a:extLst>
              <a:ext uri="{FF2B5EF4-FFF2-40B4-BE49-F238E27FC236}">
                <a16:creationId xmlns:a16="http://schemas.microsoft.com/office/drawing/2014/main" id="{B71D9795-9EFD-4748-87B7-4471EFF00227}"/>
              </a:ext>
            </a:extLst>
          </p:cNvPr>
          <p:cNvSpPr>
            <a:spLocks noGrp="1"/>
          </p:cNvSpPr>
          <p:nvPr>
            <p:ph type="body" sz="quarter" idx="15"/>
          </p:nvPr>
        </p:nvSpPr>
        <p:spPr>
          <a:xfrm>
            <a:off x="5948480" y="4668045"/>
            <a:ext cx="5521470" cy="1545430"/>
          </a:xfrm>
        </p:spPr>
        <p:txBody>
          <a:bodyPr/>
          <a:lstStyle/>
          <a:p>
            <a:pPr lvl="1" algn="r"/>
            <a:r>
              <a:rPr lang="en-US" sz="2800" dirty="0">
                <a:latin typeface="Times New Roman" panose="02020603050405020304" pitchFamily="18" charset="0"/>
                <a:cs typeface="Times New Roman" panose="02020603050405020304" pitchFamily="18" charset="0"/>
              </a:rPr>
              <a:t>Aneesha Martin</a:t>
            </a:r>
          </a:p>
          <a:p>
            <a:pPr lvl="1" algn="r"/>
            <a:r>
              <a:rPr lang="en-US" sz="2500" dirty="0">
                <a:latin typeface="Times New Roman" panose="02020603050405020304" pitchFamily="18" charset="0"/>
                <a:cs typeface="Times New Roman" panose="02020603050405020304" pitchFamily="18" charset="0"/>
              </a:rPr>
              <a:t>FIT20MCA-2022</a:t>
            </a:r>
          </a:p>
        </p:txBody>
      </p:sp>
      <p:pic>
        <p:nvPicPr>
          <p:cNvPr id="7" name="Picture 4">
            <a:extLst>
              <a:ext uri="{FF2B5EF4-FFF2-40B4-BE49-F238E27FC236}">
                <a16:creationId xmlns:a16="http://schemas.microsoft.com/office/drawing/2014/main" id="{5ED163BD-945F-761D-FAFE-34F1253D0463}"/>
              </a:ext>
            </a:extLst>
          </p:cNvPr>
          <p:cNvPicPr>
            <a:picLocks noGrp="1" noChangeAspect="1" noChangeArrowheads="1"/>
          </p:cNvPicPr>
          <p:nvPr>
            <p:ph type="pic" sz="quarter" idx="13"/>
          </p:nvPr>
        </p:nvPicPr>
        <p:blipFill>
          <a:blip r:embed="rId2" cstate="print">
            <a:extLst>
              <a:ext uri="{28A0092B-C50C-407E-A947-70E740481C1C}">
                <a14:useLocalDpi xmlns:a14="http://schemas.microsoft.com/office/drawing/2010/main" val="0"/>
              </a:ext>
            </a:extLst>
          </a:blip>
          <a:srcRect t="8285" b="8285"/>
          <a:stretch>
            <a:fillRect/>
          </a:stretch>
        </p:blipFill>
        <p:spPr bwMode="auto">
          <a:xfrm>
            <a:off x="13855" y="13855"/>
            <a:ext cx="5389418" cy="68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78523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87D79D-B86F-CDA4-E76C-C0E870DFBB3D}"/>
              </a:ext>
            </a:extLst>
          </p:cNvPr>
          <p:cNvSpPr>
            <a:spLocks noGrp="1"/>
          </p:cNvSpPr>
          <p:nvPr>
            <p:ph sz="quarter" idx="13"/>
          </p:nvPr>
        </p:nvSpPr>
        <p:spPr>
          <a:xfrm>
            <a:off x="427676" y="1233997"/>
            <a:ext cx="11327907" cy="5504154"/>
          </a:xfrm>
        </p:spPr>
        <p:txBody>
          <a:bodyPr>
            <a:normAutofit/>
          </a:bodyPr>
          <a:lstStyle/>
          <a:p>
            <a:r>
              <a:rPr lang="en-US" sz="2400" b="1" i="0" dirty="0">
                <a:effectLst/>
                <a:latin typeface="Arial" panose="020B0604020202020204" pitchFamily="34" charset="0"/>
              </a:rPr>
              <a:t>1.REGISTRATION</a:t>
            </a:r>
            <a:br>
              <a:rPr lang="en-US" sz="2400" dirty="0"/>
            </a:br>
            <a:r>
              <a:rPr lang="en-US" sz="2400" b="0" i="0" dirty="0">
                <a:effectLst/>
                <a:latin typeface="Arial" panose="020B0604020202020204" pitchFamily="34" charset="0"/>
              </a:rPr>
              <a:t>• The first module is registration the user and labours can register into the application</a:t>
            </a:r>
          </a:p>
          <a:p>
            <a:br>
              <a:rPr lang="en-US" sz="2400" b="1" dirty="0"/>
            </a:br>
            <a:r>
              <a:rPr lang="en-US" sz="2400" b="1" dirty="0"/>
              <a:t>2.</a:t>
            </a:r>
            <a:r>
              <a:rPr lang="en-US" sz="2400" b="1" i="0" dirty="0">
                <a:effectLst/>
                <a:latin typeface="Arial" panose="020B0604020202020204" pitchFamily="34" charset="0"/>
              </a:rPr>
              <a:t>ATTENDANCE</a:t>
            </a:r>
            <a:br>
              <a:rPr lang="en-US" sz="2400" dirty="0"/>
            </a:br>
            <a:r>
              <a:rPr lang="en-US" sz="2400" b="0" i="0" dirty="0">
                <a:effectLst/>
                <a:latin typeface="Arial" panose="020B0604020202020204" pitchFamily="34" charset="0"/>
              </a:rPr>
              <a:t>• Mates can mark the attendance of labours can view their attendance</a:t>
            </a:r>
            <a:endParaRPr lang="en-IN" sz="2400" dirty="0"/>
          </a:p>
          <a:p>
            <a:endParaRPr lang="en-IN" dirty="0"/>
          </a:p>
        </p:txBody>
      </p:sp>
    </p:spTree>
    <p:extLst>
      <p:ext uri="{BB962C8B-B14F-4D97-AF65-F5344CB8AC3E}">
        <p14:creationId xmlns:p14="http://schemas.microsoft.com/office/powerpoint/2010/main" val="592153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AF0F56-8A70-FB4A-112D-91F63C0A83AC}"/>
              </a:ext>
            </a:extLst>
          </p:cNvPr>
          <p:cNvSpPr>
            <a:spLocks noGrp="1"/>
          </p:cNvSpPr>
          <p:nvPr>
            <p:ph sz="quarter" idx="13"/>
          </p:nvPr>
        </p:nvSpPr>
        <p:spPr>
          <a:xfrm>
            <a:off x="398108" y="1427733"/>
            <a:ext cx="11462459" cy="5168376"/>
          </a:xfrm>
        </p:spPr>
        <p:txBody>
          <a:bodyPr>
            <a:normAutofit/>
          </a:bodyPr>
          <a:lstStyle/>
          <a:p>
            <a:r>
              <a:rPr lang="en-US" sz="2400" b="1" i="0" dirty="0">
                <a:effectLst/>
                <a:latin typeface="Times New Roman" panose="02020603050405020304" pitchFamily="18" charset="0"/>
                <a:cs typeface="Times New Roman" panose="02020603050405020304" pitchFamily="18" charset="0"/>
              </a:rPr>
              <a:t>PAYMENT</a:t>
            </a:r>
            <a:br>
              <a:rPr lang="en-US" sz="2400" b="0" i="0" dirty="0">
                <a:effectLst/>
                <a:latin typeface="Times New Roman" panose="02020603050405020304" pitchFamily="18" charset="0"/>
                <a:cs typeface="Times New Roman" panose="02020603050405020304" pitchFamily="18" charset="0"/>
              </a:rPr>
            </a:br>
            <a:r>
              <a:rPr lang="en-US" sz="2400" b="0" i="0" dirty="0">
                <a:effectLst/>
                <a:latin typeface="Times New Roman" panose="02020603050405020304" pitchFamily="18" charset="0"/>
                <a:cs typeface="Times New Roman" panose="02020603050405020304" pitchFamily="18" charset="0"/>
              </a:rPr>
              <a:t>• Admin can update the salary of labours and labour can view their salary</a:t>
            </a:r>
            <a:br>
              <a:rPr lang="en-US" sz="2400" b="0" i="0" dirty="0">
                <a:effectLst/>
                <a:latin typeface="Times New Roman" panose="02020603050405020304" pitchFamily="18" charset="0"/>
                <a:cs typeface="Times New Roman" panose="02020603050405020304" pitchFamily="18" charset="0"/>
              </a:rPr>
            </a:br>
            <a:br>
              <a:rPr lang="en-US" sz="2400" b="0" i="0" dirty="0">
                <a:effectLst/>
                <a:latin typeface="Times New Roman" panose="02020603050405020304" pitchFamily="18" charset="0"/>
                <a:cs typeface="Times New Roman" panose="02020603050405020304" pitchFamily="18" charset="0"/>
              </a:rPr>
            </a:br>
            <a:r>
              <a:rPr lang="en-US" sz="2400" b="1" i="0" dirty="0">
                <a:effectLst/>
                <a:latin typeface="Times New Roman" panose="02020603050405020304" pitchFamily="18" charset="0"/>
                <a:cs typeface="Times New Roman" panose="02020603050405020304" pitchFamily="18" charset="0"/>
              </a:rPr>
              <a:t>4.JOB MANAGEMENT</a:t>
            </a:r>
            <a:br>
              <a:rPr lang="en-US" sz="2400" b="0" i="0" dirty="0">
                <a:effectLst/>
                <a:latin typeface="Times New Roman" panose="02020603050405020304" pitchFamily="18" charset="0"/>
                <a:cs typeface="Times New Roman" panose="02020603050405020304" pitchFamily="18" charset="0"/>
              </a:rPr>
            </a:br>
            <a:r>
              <a:rPr lang="en-US" sz="2400" b="0" i="0" dirty="0">
                <a:effectLst/>
                <a:latin typeface="Times New Roman" panose="02020603050405020304" pitchFamily="18" charset="0"/>
                <a:cs typeface="Times New Roman" panose="02020603050405020304" pitchFamily="18" charset="0"/>
              </a:rPr>
              <a:t>• If we need someone to clean surrounding we can initiate we want. Mates can</a:t>
            </a:r>
            <a:br>
              <a:rPr lang="en-US" sz="2400" b="0" i="0" dirty="0">
                <a:effectLst/>
                <a:latin typeface="Times New Roman" panose="02020603050405020304" pitchFamily="18" charset="0"/>
                <a:cs typeface="Times New Roman" panose="02020603050405020304" pitchFamily="18" charset="0"/>
              </a:rPr>
            </a:br>
            <a:r>
              <a:rPr lang="en-US" sz="2400" b="0" i="0" dirty="0">
                <a:effectLst/>
                <a:latin typeface="Times New Roman" panose="02020603050405020304" pitchFamily="18" charset="0"/>
                <a:cs typeface="Times New Roman" panose="02020603050405020304" pitchFamily="18" charset="0"/>
              </a:rPr>
              <a:t>also use. The registered users can also use this module</a:t>
            </a:r>
            <a:r>
              <a:rPr lang="en-US" sz="2400" b="0" dirty="0">
                <a:latin typeface="Times New Roman" panose="02020603050405020304" pitchFamily="18" charset="0"/>
                <a:cs typeface="Times New Roman" panose="02020603050405020304" pitchFamily="18" charset="0"/>
              </a:rPr>
              <a:t>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7275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D577D-6FA3-6E7C-7A46-3C454067269C}"/>
              </a:ext>
            </a:extLst>
          </p:cNvPr>
          <p:cNvSpPr>
            <a:spLocks noGrp="1"/>
          </p:cNvSpPr>
          <p:nvPr>
            <p:ph type="title"/>
          </p:nvPr>
        </p:nvSpPr>
        <p:spPr/>
        <p:txBody>
          <a:bodyPr/>
          <a:lstStyle/>
          <a:p>
            <a:r>
              <a:rPr lang="en-US" dirty="0"/>
              <a:t>SCREENSHOT</a:t>
            </a:r>
            <a:endParaRPr lang="en-IN" dirty="0"/>
          </a:p>
        </p:txBody>
      </p:sp>
      <p:pic>
        <p:nvPicPr>
          <p:cNvPr id="9" name="Picture Placeholder 8">
            <a:extLst>
              <a:ext uri="{FF2B5EF4-FFF2-40B4-BE49-F238E27FC236}">
                <a16:creationId xmlns:a16="http://schemas.microsoft.com/office/drawing/2014/main" id="{2C117169-835E-246F-F87B-B6A15C43B60E}"/>
              </a:ext>
            </a:extLst>
          </p:cNvPr>
          <p:cNvPicPr>
            <a:picLocks noGrp="1" noChangeAspect="1"/>
          </p:cNvPicPr>
          <p:nvPr>
            <p:ph type="pic" sz="quarter" idx="13"/>
          </p:nvPr>
        </p:nvPicPr>
        <p:blipFill>
          <a:blip r:embed="rId2"/>
          <a:srcRect t="7400" b="7400"/>
          <a:stretch/>
        </p:blipFill>
        <p:spPr>
          <a:xfrm>
            <a:off x="0" y="0"/>
            <a:ext cx="5408613" cy="6858000"/>
          </a:xfrm>
        </p:spPr>
      </p:pic>
      <p:sp>
        <p:nvSpPr>
          <p:cNvPr id="7" name="Slide Number Placeholder 6">
            <a:extLst>
              <a:ext uri="{FF2B5EF4-FFF2-40B4-BE49-F238E27FC236}">
                <a16:creationId xmlns:a16="http://schemas.microsoft.com/office/drawing/2014/main" id="{07165103-6264-168B-9976-9A5080EF3A0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0EFF4B-E35B-4DE6-97A9-05E54E649A15}" type="slidenum">
              <a:rPr kumimoji="0" lang="en-US" sz="1200" b="0" i="0" u="none" strike="noStrike" kern="1200" cap="none" spc="0" normalizeH="0" baseline="0" noProof="0" smtClean="0">
                <a:ln>
                  <a:noFill/>
                </a:ln>
                <a:solidFill>
                  <a:srgbClr val="232323">
                    <a:lumMod val="90000"/>
                    <a:lumOff val="10000"/>
                  </a:srgbClr>
                </a:solidFill>
                <a:effectLst/>
                <a:uLnTx/>
                <a:uFillTx/>
                <a:latin typeface="Meiryo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srgbClr val="232323">
                  <a:lumMod val="90000"/>
                  <a:lumOff val="10000"/>
                </a:srgbClr>
              </a:solidFill>
              <a:effectLst/>
              <a:uLnTx/>
              <a:uFillTx/>
              <a:latin typeface="Meiryo UI"/>
              <a:ea typeface="+mn-ea"/>
              <a:cs typeface="+mn-cs"/>
            </a:endParaRPr>
          </a:p>
        </p:txBody>
      </p:sp>
    </p:spTree>
    <p:extLst>
      <p:ext uri="{BB962C8B-B14F-4D97-AF65-F5344CB8AC3E}">
        <p14:creationId xmlns:p14="http://schemas.microsoft.com/office/powerpoint/2010/main" val="3193105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3CAF0-80B9-F63B-609E-B6A438A0D7FF}"/>
              </a:ext>
            </a:extLst>
          </p:cNvPr>
          <p:cNvSpPr>
            <a:spLocks noGrp="1"/>
          </p:cNvSpPr>
          <p:nvPr>
            <p:ph type="title"/>
          </p:nvPr>
        </p:nvSpPr>
        <p:spPr/>
        <p:txBody>
          <a:bodyPr/>
          <a:lstStyle/>
          <a:p>
            <a:r>
              <a:rPr lang="en-US" dirty="0"/>
              <a:t>LOGIN PAGE</a:t>
            </a:r>
            <a:endParaRPr lang="en-IN" dirty="0"/>
          </a:p>
        </p:txBody>
      </p:sp>
      <p:sp>
        <p:nvSpPr>
          <p:cNvPr id="8" name="Date Placeholder 7">
            <a:extLst>
              <a:ext uri="{FF2B5EF4-FFF2-40B4-BE49-F238E27FC236}">
                <a16:creationId xmlns:a16="http://schemas.microsoft.com/office/drawing/2014/main" id="{AF1FA839-099A-581D-616A-11B54FC7DC6E}"/>
              </a:ext>
            </a:extLst>
          </p:cNvPr>
          <p:cNvSpPr>
            <a:spLocks noGrp="1"/>
          </p:cNvSpPr>
          <p:nvPr>
            <p:ph type="dt" sz="half" idx="10"/>
          </p:nvPr>
        </p:nvSpPr>
        <p:spPr/>
        <p:txBody>
          <a:bodyPr/>
          <a:lstStyle/>
          <a:p>
            <a:pPr>
              <a:defRPr/>
            </a:pPr>
            <a:r>
              <a:rPr lang="en-US">
                <a:solidFill>
                  <a:srgbClr val="232323">
                    <a:lumMod val="90000"/>
                    <a:lumOff val="10000"/>
                  </a:srgbClr>
                </a:solidFill>
              </a:rPr>
              <a:t>20XX</a:t>
            </a:r>
            <a:endParaRPr lang="en-US" dirty="0">
              <a:solidFill>
                <a:srgbClr val="232323">
                  <a:lumMod val="90000"/>
                  <a:lumOff val="10000"/>
                </a:srgbClr>
              </a:solidFill>
            </a:endParaRPr>
          </a:p>
        </p:txBody>
      </p:sp>
      <p:sp>
        <p:nvSpPr>
          <p:cNvPr id="9" name="Slide Number Placeholder 8">
            <a:extLst>
              <a:ext uri="{FF2B5EF4-FFF2-40B4-BE49-F238E27FC236}">
                <a16:creationId xmlns:a16="http://schemas.microsoft.com/office/drawing/2014/main" id="{2DEAF206-D345-3464-6BCE-596CA498EC2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0EFF4B-E35B-4DE6-97A9-05E54E649A15}" type="slidenum">
              <a:rPr kumimoji="0" lang="en-US" sz="1200" b="0" i="0" u="none" strike="noStrike" kern="1200" cap="none" spc="0" normalizeH="0" baseline="0" noProof="0" smtClean="0">
                <a:ln>
                  <a:noFill/>
                </a:ln>
                <a:solidFill>
                  <a:srgbClr val="232323">
                    <a:lumMod val="90000"/>
                    <a:lumOff val="10000"/>
                  </a:srgbClr>
                </a:solidFill>
                <a:effectLst/>
                <a:uLnTx/>
                <a:uFillTx/>
                <a:latin typeface="Meiryo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srgbClr val="232323">
                  <a:lumMod val="90000"/>
                  <a:lumOff val="10000"/>
                </a:srgbClr>
              </a:solidFill>
              <a:effectLst/>
              <a:uLnTx/>
              <a:uFillTx/>
              <a:latin typeface="Meiryo UI"/>
              <a:ea typeface="+mn-ea"/>
              <a:cs typeface="+mn-cs"/>
            </a:endParaRPr>
          </a:p>
        </p:txBody>
      </p:sp>
      <p:pic>
        <p:nvPicPr>
          <p:cNvPr id="28" name="Content Placeholder 27">
            <a:extLst>
              <a:ext uri="{FF2B5EF4-FFF2-40B4-BE49-F238E27FC236}">
                <a16:creationId xmlns:a16="http://schemas.microsoft.com/office/drawing/2014/main" id="{1B604842-BDFA-A33E-0412-31B4916A04C0}"/>
              </a:ext>
            </a:extLst>
          </p:cNvPr>
          <p:cNvPicPr>
            <a:picLocks noGrp="1" noChangeAspect="1"/>
          </p:cNvPicPr>
          <p:nvPr>
            <p:ph idx="1"/>
          </p:nvPr>
        </p:nvPicPr>
        <p:blipFill>
          <a:blip r:embed="rId2"/>
          <a:stretch>
            <a:fillRect/>
          </a:stretch>
        </p:blipFill>
        <p:spPr>
          <a:xfrm>
            <a:off x="1059704" y="895841"/>
            <a:ext cx="4018221" cy="5825634"/>
          </a:xfrm>
        </p:spPr>
      </p:pic>
      <p:pic>
        <p:nvPicPr>
          <p:cNvPr id="29" name="Picture 28">
            <a:extLst>
              <a:ext uri="{FF2B5EF4-FFF2-40B4-BE49-F238E27FC236}">
                <a16:creationId xmlns:a16="http://schemas.microsoft.com/office/drawing/2014/main" id="{CFF4FA97-6FE0-AEC5-266D-DDB9FF74776A}"/>
              </a:ext>
            </a:extLst>
          </p:cNvPr>
          <p:cNvPicPr>
            <a:picLocks noChangeAspect="1"/>
          </p:cNvPicPr>
          <p:nvPr/>
        </p:nvPicPr>
        <p:blipFill>
          <a:blip r:embed="rId3"/>
          <a:srcRect/>
          <a:stretch/>
        </p:blipFill>
        <p:spPr>
          <a:xfrm>
            <a:off x="6342378" y="895841"/>
            <a:ext cx="4176375" cy="5825634"/>
          </a:xfrm>
          <a:prstGeom prst="rect">
            <a:avLst/>
          </a:prstGeom>
        </p:spPr>
      </p:pic>
    </p:spTree>
    <p:extLst>
      <p:ext uri="{BB962C8B-B14F-4D97-AF65-F5344CB8AC3E}">
        <p14:creationId xmlns:p14="http://schemas.microsoft.com/office/powerpoint/2010/main" val="2458417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05C30-39D8-80A4-2833-B981286DCD33}"/>
              </a:ext>
            </a:extLst>
          </p:cNvPr>
          <p:cNvSpPr>
            <a:spLocks noGrp="1"/>
          </p:cNvSpPr>
          <p:nvPr>
            <p:ph type="title"/>
          </p:nvPr>
        </p:nvSpPr>
        <p:spPr/>
        <p:txBody>
          <a:bodyPr/>
          <a:lstStyle/>
          <a:p>
            <a:r>
              <a:rPr lang="en-US" dirty="0"/>
              <a:t>REGISTRATION LABOUR</a:t>
            </a:r>
            <a:endParaRPr lang="en-IN" dirty="0"/>
          </a:p>
        </p:txBody>
      </p:sp>
      <p:pic>
        <p:nvPicPr>
          <p:cNvPr id="13" name="Content Placeholder 12">
            <a:extLst>
              <a:ext uri="{FF2B5EF4-FFF2-40B4-BE49-F238E27FC236}">
                <a16:creationId xmlns:a16="http://schemas.microsoft.com/office/drawing/2014/main" id="{41F6C0E2-4464-2C51-AA31-518F26C187CF}"/>
              </a:ext>
            </a:extLst>
          </p:cNvPr>
          <p:cNvPicPr>
            <a:picLocks noGrp="1" noChangeAspect="1"/>
          </p:cNvPicPr>
          <p:nvPr>
            <p:ph idx="1"/>
          </p:nvPr>
        </p:nvPicPr>
        <p:blipFill>
          <a:blip r:embed="rId2"/>
          <a:stretch>
            <a:fillRect/>
          </a:stretch>
        </p:blipFill>
        <p:spPr>
          <a:xfrm>
            <a:off x="539711" y="1419511"/>
            <a:ext cx="3519028" cy="4489427"/>
          </a:xfrm>
        </p:spPr>
      </p:pic>
      <p:pic>
        <p:nvPicPr>
          <p:cNvPr id="15" name="Content Placeholder 14">
            <a:extLst>
              <a:ext uri="{FF2B5EF4-FFF2-40B4-BE49-F238E27FC236}">
                <a16:creationId xmlns:a16="http://schemas.microsoft.com/office/drawing/2014/main" id="{87155F6C-CEB9-23AB-1430-7D4547FABD64}"/>
              </a:ext>
            </a:extLst>
          </p:cNvPr>
          <p:cNvPicPr>
            <a:picLocks noGrp="1" noChangeAspect="1"/>
          </p:cNvPicPr>
          <p:nvPr>
            <p:ph idx="17"/>
          </p:nvPr>
        </p:nvPicPr>
        <p:blipFill>
          <a:blip r:embed="rId3"/>
          <a:stretch>
            <a:fillRect/>
          </a:stretch>
        </p:blipFill>
        <p:spPr>
          <a:xfrm>
            <a:off x="4336486" y="1419511"/>
            <a:ext cx="3344474" cy="4667107"/>
          </a:xfrm>
        </p:spPr>
      </p:pic>
      <p:pic>
        <p:nvPicPr>
          <p:cNvPr id="17" name="Content Placeholder 16">
            <a:extLst>
              <a:ext uri="{FF2B5EF4-FFF2-40B4-BE49-F238E27FC236}">
                <a16:creationId xmlns:a16="http://schemas.microsoft.com/office/drawing/2014/main" id="{2C499F77-1B48-1E50-15B2-0481B270B469}"/>
              </a:ext>
            </a:extLst>
          </p:cNvPr>
          <p:cNvPicPr>
            <a:picLocks noGrp="1" noChangeAspect="1"/>
          </p:cNvPicPr>
          <p:nvPr>
            <p:ph idx="15"/>
          </p:nvPr>
        </p:nvPicPr>
        <p:blipFill>
          <a:blip r:embed="rId4"/>
          <a:stretch>
            <a:fillRect/>
          </a:stretch>
        </p:blipFill>
        <p:spPr>
          <a:xfrm>
            <a:off x="8024037" y="1466407"/>
            <a:ext cx="3344474" cy="4667108"/>
          </a:xfrm>
        </p:spPr>
      </p:pic>
      <p:sp>
        <p:nvSpPr>
          <p:cNvPr id="11" name="Slide Number Placeholder 10">
            <a:extLst>
              <a:ext uri="{FF2B5EF4-FFF2-40B4-BE49-F238E27FC236}">
                <a16:creationId xmlns:a16="http://schemas.microsoft.com/office/drawing/2014/main" id="{F3B849EF-395D-E6A5-675C-1D38B107226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0EFF4B-E35B-4DE6-97A9-05E54E649A15}" type="slidenum">
              <a:rPr kumimoji="0" lang="en-US" sz="1200" b="0" i="0" u="none" strike="noStrike" kern="1200" cap="none" spc="0" normalizeH="0" baseline="0" noProof="0" smtClean="0">
                <a:ln>
                  <a:noFill/>
                </a:ln>
                <a:solidFill>
                  <a:srgbClr val="232323">
                    <a:lumMod val="90000"/>
                    <a:lumOff val="10000"/>
                  </a:srgbClr>
                </a:solidFill>
                <a:effectLst/>
                <a:uLnTx/>
                <a:uFillTx/>
                <a:latin typeface="Meiryo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srgbClr val="232323">
                  <a:lumMod val="90000"/>
                  <a:lumOff val="10000"/>
                </a:srgbClr>
              </a:solidFill>
              <a:effectLst/>
              <a:uLnTx/>
              <a:uFillTx/>
              <a:latin typeface="Meiryo UI"/>
              <a:ea typeface="+mn-ea"/>
              <a:cs typeface="+mn-cs"/>
            </a:endParaRPr>
          </a:p>
        </p:txBody>
      </p:sp>
    </p:spTree>
    <p:extLst>
      <p:ext uri="{BB962C8B-B14F-4D97-AF65-F5344CB8AC3E}">
        <p14:creationId xmlns:p14="http://schemas.microsoft.com/office/powerpoint/2010/main" val="39346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602EE-1BFB-FC6D-1E35-E6A3919CC02A}"/>
              </a:ext>
            </a:extLst>
          </p:cNvPr>
          <p:cNvSpPr>
            <a:spLocks noGrp="1"/>
          </p:cNvSpPr>
          <p:nvPr>
            <p:ph type="title"/>
          </p:nvPr>
        </p:nvSpPr>
        <p:spPr/>
        <p:txBody>
          <a:bodyPr/>
          <a:lstStyle/>
          <a:p>
            <a:r>
              <a:rPr lang="en-US" dirty="0"/>
              <a:t>REGISTRATION USER</a:t>
            </a:r>
            <a:endParaRPr lang="en-IN" dirty="0"/>
          </a:p>
        </p:txBody>
      </p:sp>
      <p:pic>
        <p:nvPicPr>
          <p:cNvPr id="13" name="Content Placeholder 12">
            <a:extLst>
              <a:ext uri="{FF2B5EF4-FFF2-40B4-BE49-F238E27FC236}">
                <a16:creationId xmlns:a16="http://schemas.microsoft.com/office/drawing/2014/main" id="{11633589-2F95-CC83-762C-38632BEDD2E1}"/>
              </a:ext>
            </a:extLst>
          </p:cNvPr>
          <p:cNvPicPr>
            <a:picLocks noGrp="1" noChangeAspect="1"/>
          </p:cNvPicPr>
          <p:nvPr>
            <p:ph idx="1"/>
          </p:nvPr>
        </p:nvPicPr>
        <p:blipFill>
          <a:blip r:embed="rId2"/>
          <a:stretch>
            <a:fillRect/>
          </a:stretch>
        </p:blipFill>
        <p:spPr>
          <a:xfrm>
            <a:off x="436098" y="1153551"/>
            <a:ext cx="3221501" cy="4790049"/>
          </a:xfrm>
        </p:spPr>
      </p:pic>
      <p:pic>
        <p:nvPicPr>
          <p:cNvPr id="15" name="Content Placeholder 14">
            <a:extLst>
              <a:ext uri="{FF2B5EF4-FFF2-40B4-BE49-F238E27FC236}">
                <a16:creationId xmlns:a16="http://schemas.microsoft.com/office/drawing/2014/main" id="{90428982-5EE1-B3D5-65C0-714BB96C4C37}"/>
              </a:ext>
            </a:extLst>
          </p:cNvPr>
          <p:cNvPicPr>
            <a:picLocks noGrp="1" noChangeAspect="1"/>
          </p:cNvPicPr>
          <p:nvPr>
            <p:ph idx="17"/>
          </p:nvPr>
        </p:nvPicPr>
        <p:blipFill>
          <a:blip r:embed="rId3"/>
          <a:stretch>
            <a:fillRect/>
          </a:stretch>
        </p:blipFill>
        <p:spPr>
          <a:xfrm>
            <a:off x="4166942" y="1153551"/>
            <a:ext cx="3127774" cy="4790049"/>
          </a:xfrm>
        </p:spPr>
      </p:pic>
      <p:pic>
        <p:nvPicPr>
          <p:cNvPr id="17" name="Content Placeholder 16">
            <a:extLst>
              <a:ext uri="{FF2B5EF4-FFF2-40B4-BE49-F238E27FC236}">
                <a16:creationId xmlns:a16="http://schemas.microsoft.com/office/drawing/2014/main" id="{97A1664E-FDF8-3D94-B00A-85D25FC15539}"/>
              </a:ext>
            </a:extLst>
          </p:cNvPr>
          <p:cNvPicPr>
            <a:picLocks noGrp="1" noChangeAspect="1"/>
          </p:cNvPicPr>
          <p:nvPr>
            <p:ph idx="15"/>
          </p:nvPr>
        </p:nvPicPr>
        <p:blipFill>
          <a:blip r:embed="rId4"/>
          <a:stretch>
            <a:fillRect/>
          </a:stretch>
        </p:blipFill>
        <p:spPr>
          <a:xfrm>
            <a:off x="7976382" y="1153551"/>
            <a:ext cx="3474720" cy="4790049"/>
          </a:xfrm>
        </p:spPr>
      </p:pic>
      <p:sp>
        <p:nvSpPr>
          <p:cNvPr id="10" name="Date Placeholder 9">
            <a:extLst>
              <a:ext uri="{FF2B5EF4-FFF2-40B4-BE49-F238E27FC236}">
                <a16:creationId xmlns:a16="http://schemas.microsoft.com/office/drawing/2014/main" id="{481F94AC-581F-F5AF-70A7-78E822947495}"/>
              </a:ext>
            </a:extLst>
          </p:cNvPr>
          <p:cNvSpPr>
            <a:spLocks noGrp="1"/>
          </p:cNvSpPr>
          <p:nvPr>
            <p:ph type="dt" sz="half" idx="10"/>
          </p:nvPr>
        </p:nvSpPr>
        <p:spPr/>
        <p:txBody>
          <a:bodyPr/>
          <a:lstStyle/>
          <a:p>
            <a:pPr>
              <a:defRPr/>
            </a:pPr>
            <a:r>
              <a:rPr lang="en-US">
                <a:solidFill>
                  <a:srgbClr val="232323">
                    <a:lumMod val="90000"/>
                    <a:lumOff val="10000"/>
                  </a:srgbClr>
                </a:solidFill>
              </a:rPr>
              <a:t>20XX</a:t>
            </a:r>
            <a:endParaRPr lang="en-US" dirty="0">
              <a:solidFill>
                <a:srgbClr val="232323">
                  <a:lumMod val="90000"/>
                  <a:lumOff val="10000"/>
                </a:srgbClr>
              </a:solidFill>
            </a:endParaRPr>
          </a:p>
        </p:txBody>
      </p:sp>
      <p:sp>
        <p:nvSpPr>
          <p:cNvPr id="11" name="Slide Number Placeholder 10">
            <a:extLst>
              <a:ext uri="{FF2B5EF4-FFF2-40B4-BE49-F238E27FC236}">
                <a16:creationId xmlns:a16="http://schemas.microsoft.com/office/drawing/2014/main" id="{93F38161-6C04-12F6-2184-CEC7CC1695C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0EFF4B-E35B-4DE6-97A9-05E54E649A15}" type="slidenum">
              <a:rPr kumimoji="0" lang="en-US" sz="1200" b="0" i="0" u="none" strike="noStrike" kern="1200" cap="none" spc="0" normalizeH="0" baseline="0" noProof="0" smtClean="0">
                <a:ln>
                  <a:noFill/>
                </a:ln>
                <a:solidFill>
                  <a:srgbClr val="232323">
                    <a:lumMod val="90000"/>
                    <a:lumOff val="10000"/>
                  </a:srgbClr>
                </a:solidFill>
                <a:effectLst/>
                <a:uLnTx/>
                <a:uFillTx/>
                <a:latin typeface="Meiryo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srgbClr val="232323">
                  <a:lumMod val="90000"/>
                  <a:lumOff val="10000"/>
                </a:srgbClr>
              </a:solidFill>
              <a:effectLst/>
              <a:uLnTx/>
              <a:uFillTx/>
              <a:latin typeface="Meiryo UI"/>
              <a:ea typeface="+mn-ea"/>
              <a:cs typeface="+mn-cs"/>
            </a:endParaRPr>
          </a:p>
        </p:txBody>
      </p:sp>
    </p:spTree>
    <p:extLst>
      <p:ext uri="{BB962C8B-B14F-4D97-AF65-F5344CB8AC3E}">
        <p14:creationId xmlns:p14="http://schemas.microsoft.com/office/powerpoint/2010/main" val="26005082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E69E0547-6892-17CD-786A-434612BF7D28}"/>
              </a:ext>
            </a:extLst>
          </p:cNvPr>
          <p:cNvPicPr>
            <a:picLocks noGrp="1" noChangeAspect="1"/>
          </p:cNvPicPr>
          <p:nvPr>
            <p:ph idx="1"/>
          </p:nvPr>
        </p:nvPicPr>
        <p:blipFill>
          <a:blip r:embed="rId2"/>
          <a:stretch>
            <a:fillRect/>
          </a:stretch>
        </p:blipFill>
        <p:spPr>
          <a:xfrm>
            <a:off x="751139" y="1012875"/>
            <a:ext cx="3033828" cy="4930726"/>
          </a:xfrm>
        </p:spPr>
      </p:pic>
      <p:pic>
        <p:nvPicPr>
          <p:cNvPr id="15" name="Content Placeholder 14">
            <a:extLst>
              <a:ext uri="{FF2B5EF4-FFF2-40B4-BE49-F238E27FC236}">
                <a16:creationId xmlns:a16="http://schemas.microsoft.com/office/drawing/2014/main" id="{8B887739-2B4A-3BEC-5C61-DC33D938945F}"/>
              </a:ext>
            </a:extLst>
          </p:cNvPr>
          <p:cNvPicPr>
            <a:picLocks noGrp="1" noChangeAspect="1"/>
          </p:cNvPicPr>
          <p:nvPr>
            <p:ph idx="17"/>
          </p:nvPr>
        </p:nvPicPr>
        <p:blipFill>
          <a:blip r:embed="rId3"/>
          <a:stretch>
            <a:fillRect/>
          </a:stretch>
        </p:blipFill>
        <p:spPr>
          <a:xfrm>
            <a:off x="4180544" y="1012875"/>
            <a:ext cx="3528551" cy="4930726"/>
          </a:xfrm>
        </p:spPr>
      </p:pic>
      <p:pic>
        <p:nvPicPr>
          <p:cNvPr id="17" name="Content Placeholder 16">
            <a:extLst>
              <a:ext uri="{FF2B5EF4-FFF2-40B4-BE49-F238E27FC236}">
                <a16:creationId xmlns:a16="http://schemas.microsoft.com/office/drawing/2014/main" id="{6FA4D9EC-AAED-B28B-C121-FC31C6C30DBD}"/>
              </a:ext>
            </a:extLst>
          </p:cNvPr>
          <p:cNvPicPr>
            <a:picLocks noGrp="1" noChangeAspect="1"/>
          </p:cNvPicPr>
          <p:nvPr>
            <p:ph idx="15"/>
          </p:nvPr>
        </p:nvPicPr>
        <p:blipFill>
          <a:blip r:embed="rId4"/>
          <a:stretch>
            <a:fillRect/>
          </a:stretch>
        </p:blipFill>
        <p:spPr>
          <a:xfrm>
            <a:off x="8024037" y="1012875"/>
            <a:ext cx="3528551" cy="4930726"/>
          </a:xfrm>
        </p:spPr>
      </p:pic>
      <p:sp>
        <p:nvSpPr>
          <p:cNvPr id="11" name="Slide Number Placeholder 10">
            <a:extLst>
              <a:ext uri="{FF2B5EF4-FFF2-40B4-BE49-F238E27FC236}">
                <a16:creationId xmlns:a16="http://schemas.microsoft.com/office/drawing/2014/main" id="{83C18AF6-D39C-B453-8D0D-05BF2A22C10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0EFF4B-E35B-4DE6-97A9-05E54E649A15}" type="slidenum">
              <a:rPr kumimoji="0" lang="en-US" sz="1200" b="0" i="0" u="none" strike="noStrike" kern="1200" cap="none" spc="0" normalizeH="0" baseline="0" noProof="0" smtClean="0">
                <a:ln>
                  <a:noFill/>
                </a:ln>
                <a:solidFill>
                  <a:srgbClr val="232323">
                    <a:lumMod val="90000"/>
                    <a:lumOff val="10000"/>
                  </a:srgbClr>
                </a:solidFill>
                <a:effectLst/>
                <a:uLnTx/>
                <a:uFillTx/>
                <a:latin typeface="Meiryo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srgbClr val="232323">
                  <a:lumMod val="90000"/>
                  <a:lumOff val="10000"/>
                </a:srgbClr>
              </a:solidFill>
              <a:effectLst/>
              <a:uLnTx/>
              <a:uFillTx/>
              <a:latin typeface="Meiryo UI"/>
              <a:ea typeface="+mn-ea"/>
              <a:cs typeface="+mn-cs"/>
            </a:endParaRPr>
          </a:p>
        </p:txBody>
      </p:sp>
    </p:spTree>
    <p:extLst>
      <p:ext uri="{BB962C8B-B14F-4D97-AF65-F5344CB8AC3E}">
        <p14:creationId xmlns:p14="http://schemas.microsoft.com/office/powerpoint/2010/main" val="4072134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8628FA48-B05A-4DB8-9410-A9C9B08E9636}"/>
              </a:ext>
            </a:extLst>
          </p:cNvPr>
          <p:cNvSpPr>
            <a:spLocks noGrp="1"/>
          </p:cNvSpPr>
          <p:nvPr>
            <p:ph type="ctrTitle"/>
          </p:nvPr>
        </p:nvSpPr>
        <p:spPr>
          <a:xfrm>
            <a:off x="975359" y="3637127"/>
            <a:ext cx="10065679" cy="1493765"/>
          </a:xfrm>
        </p:spPr>
        <p:txBody>
          <a:bodyPr>
            <a:normAutofit/>
          </a:bodyPr>
          <a:lstStyle/>
          <a:p>
            <a:r>
              <a:rPr lang="en-US" sz="7000" dirty="0"/>
              <a:t>Thank you</a:t>
            </a:r>
          </a:p>
        </p:txBody>
      </p:sp>
    </p:spTree>
    <p:extLst>
      <p:ext uri="{BB962C8B-B14F-4D97-AF65-F5344CB8AC3E}">
        <p14:creationId xmlns:p14="http://schemas.microsoft.com/office/powerpoint/2010/main" val="59131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BBCB1DEF-582B-4FC9-B123-A12DDCA563CF}"/>
              </a:ext>
            </a:extLst>
          </p:cNvPr>
          <p:cNvSpPr>
            <a:spLocks noGrp="1"/>
          </p:cNvSpPr>
          <p:nvPr>
            <p:ph type="title"/>
          </p:nvPr>
        </p:nvSpPr>
        <p:spPr>
          <a:xfrm>
            <a:off x="347332" y="225076"/>
            <a:ext cx="7109911" cy="986304"/>
          </a:xfrm>
        </p:spPr>
        <p:txBody>
          <a:bodyPr>
            <a:normAutofit/>
          </a:bodyPr>
          <a:lstStyle/>
          <a:p>
            <a:pPr algn="ctr"/>
            <a:r>
              <a:rPr lang="en-US" sz="4400" dirty="0">
                <a:latin typeface="Times New Roman" panose="02020603050405020304" pitchFamily="18" charset="0"/>
                <a:cs typeface="Times New Roman" panose="02020603050405020304" pitchFamily="18" charset="0"/>
              </a:rPr>
              <a:t>Relevance of the topic</a:t>
            </a:r>
          </a:p>
        </p:txBody>
      </p:sp>
      <p:sp>
        <p:nvSpPr>
          <p:cNvPr id="16" name="Content Placeholder 15">
            <a:extLst>
              <a:ext uri="{FF2B5EF4-FFF2-40B4-BE49-F238E27FC236}">
                <a16:creationId xmlns:a16="http://schemas.microsoft.com/office/drawing/2014/main" id="{D18C5606-8E3D-48B1-A5B2-3FACEBEDCA14}"/>
              </a:ext>
            </a:extLst>
          </p:cNvPr>
          <p:cNvSpPr>
            <a:spLocks noGrp="1"/>
          </p:cNvSpPr>
          <p:nvPr>
            <p:ph idx="1"/>
          </p:nvPr>
        </p:nvSpPr>
        <p:spPr>
          <a:xfrm>
            <a:off x="639412" y="1653479"/>
            <a:ext cx="6817831" cy="4537348"/>
          </a:xfrm>
        </p:spPr>
        <p:txBody>
          <a:bodyPr>
            <a:normAutofit/>
          </a:bodyPr>
          <a:lstStyle/>
          <a:p>
            <a:pPr marL="342900" indent="-342900" algn="just">
              <a:buFont typeface="Wingdings" panose="05000000000000000000" pitchFamily="2" charset="2"/>
              <a:buChar char="Ø"/>
            </a:pPr>
            <a:r>
              <a:rPr lang="en-US" sz="2400" b="0" i="0" dirty="0">
                <a:solidFill>
                  <a:srgbClr val="202124"/>
                </a:solidFill>
                <a:effectLst/>
                <a:latin typeface="arial" panose="020B0604020202020204" pitchFamily="34" charset="0"/>
              </a:rPr>
              <a:t> </a:t>
            </a:r>
            <a:r>
              <a:rPr lang="en-US" sz="2400" b="0" i="0" dirty="0">
                <a:solidFill>
                  <a:srgbClr val="222222"/>
                </a:solidFill>
                <a:effectLst/>
                <a:latin typeface="Times New Roman" panose="02020603050405020304" pitchFamily="18" charset="0"/>
                <a:cs typeface="Times New Roman" panose="02020603050405020304" pitchFamily="18" charset="0"/>
              </a:rPr>
              <a:t>This project is very useful for the people. This system is very safe and secure than the old system. It saves money of the people as they do not need to travel to know many things about their job card, attendance, salary </a:t>
            </a:r>
            <a:r>
              <a:rPr lang="en-US" sz="2400" b="0" i="0" dirty="0" err="1">
                <a:solidFill>
                  <a:srgbClr val="222222"/>
                </a:solidFill>
                <a:effectLst/>
                <a:latin typeface="Times New Roman" panose="02020603050405020304" pitchFamily="18" charset="0"/>
                <a:cs typeface="Times New Roman" panose="02020603050405020304" pitchFamily="18" charset="0"/>
              </a:rPr>
              <a:t>etc</a:t>
            </a:r>
            <a:endParaRPr lang="en-US" sz="24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800" b="0" i="0" dirty="0">
              <a:solidFill>
                <a:srgbClr val="000000"/>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800" b="0" i="0" dirty="0">
              <a:solidFill>
                <a:srgbClr val="202124"/>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800" dirty="0">
              <a:solidFill>
                <a:srgbClr val="202124"/>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p>
        </p:txBody>
      </p:sp>
      <p:pic>
        <p:nvPicPr>
          <p:cNvPr id="6" name="Picture Placeholder 5">
            <a:extLst>
              <a:ext uri="{FF2B5EF4-FFF2-40B4-BE49-F238E27FC236}">
                <a16:creationId xmlns:a16="http://schemas.microsoft.com/office/drawing/2014/main" id="{58F350C4-7EAD-87E4-A899-48957AD6934B}"/>
              </a:ext>
            </a:extLst>
          </p:cNvPr>
          <p:cNvPicPr>
            <a:picLocks noGrp="1" noChangeAspect="1"/>
          </p:cNvPicPr>
          <p:nvPr>
            <p:ph type="pic" sz="quarter" idx="14"/>
          </p:nvPr>
        </p:nvPicPr>
        <p:blipFill>
          <a:blip r:embed="rId2"/>
          <a:srcRect t="14233" b="14233"/>
          <a:stretch>
            <a:fillRect/>
          </a:stretch>
        </p:blipFill>
        <p:spPr>
          <a:xfrm>
            <a:off x="7676581" y="775855"/>
            <a:ext cx="4438389" cy="2734665"/>
          </a:xfrm>
        </p:spPr>
      </p:pic>
      <p:pic>
        <p:nvPicPr>
          <p:cNvPr id="11" name="Picture Placeholder 10">
            <a:extLst>
              <a:ext uri="{FF2B5EF4-FFF2-40B4-BE49-F238E27FC236}">
                <a16:creationId xmlns:a16="http://schemas.microsoft.com/office/drawing/2014/main" id="{5D8D9C73-78A4-12F5-13FC-DDD75D5C8316}"/>
              </a:ext>
            </a:extLst>
          </p:cNvPr>
          <p:cNvPicPr>
            <a:picLocks noGrp="1" noChangeAspect="1"/>
          </p:cNvPicPr>
          <p:nvPr>
            <p:ph type="pic" sz="quarter" idx="15"/>
          </p:nvPr>
        </p:nvPicPr>
        <p:blipFill>
          <a:blip r:embed="rId3"/>
          <a:srcRect t="1680" b="1680"/>
          <a:stretch>
            <a:fillRect/>
          </a:stretch>
        </p:blipFill>
        <p:spPr>
          <a:xfrm>
            <a:off x="7676581" y="3629891"/>
            <a:ext cx="4438389" cy="2560936"/>
          </a:xfrm>
        </p:spPr>
      </p:pic>
    </p:spTree>
    <p:extLst>
      <p:ext uri="{BB962C8B-B14F-4D97-AF65-F5344CB8AC3E}">
        <p14:creationId xmlns:p14="http://schemas.microsoft.com/office/powerpoint/2010/main" val="2904496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BF2B60A-FF9F-4101-8456-4B64D3B77E90}"/>
              </a:ext>
            </a:extLst>
          </p:cNvPr>
          <p:cNvSpPr>
            <a:spLocks noGrp="1"/>
          </p:cNvSpPr>
          <p:nvPr>
            <p:ph type="title"/>
          </p:nvPr>
        </p:nvSpPr>
        <p:spPr>
          <a:xfrm>
            <a:off x="639413" y="476086"/>
            <a:ext cx="10904435" cy="689608"/>
          </a:xfrm>
        </p:spPr>
        <p:txBody>
          <a:bodyPr>
            <a:noAutofit/>
          </a:bodyPr>
          <a:lstStyle/>
          <a:p>
            <a:r>
              <a:rPr lang="en-US" sz="4000" dirty="0">
                <a:latin typeface="Times New Roman" panose="02020603050405020304" pitchFamily="18" charset="0"/>
                <a:cs typeface="Times New Roman" panose="02020603050405020304" pitchFamily="18" charset="0"/>
              </a:rPr>
              <a:t>DESCRIPTION</a:t>
            </a:r>
          </a:p>
        </p:txBody>
      </p:sp>
      <p:sp>
        <p:nvSpPr>
          <p:cNvPr id="7" name="Content Placeholder 6">
            <a:extLst>
              <a:ext uri="{FF2B5EF4-FFF2-40B4-BE49-F238E27FC236}">
                <a16:creationId xmlns:a16="http://schemas.microsoft.com/office/drawing/2014/main" id="{68B88AF3-A4BC-E23B-DB16-80200A77EA8C}"/>
              </a:ext>
            </a:extLst>
          </p:cNvPr>
          <p:cNvSpPr>
            <a:spLocks noGrp="1"/>
          </p:cNvSpPr>
          <p:nvPr>
            <p:ph sz="quarter" idx="13"/>
          </p:nvPr>
        </p:nvSpPr>
        <p:spPr>
          <a:xfrm>
            <a:off x="486885" y="1543143"/>
            <a:ext cx="11065703" cy="4458162"/>
          </a:xfrm>
        </p:spPr>
        <p:txBody>
          <a:bodyPr>
            <a:normAutofit fontScale="85000" lnSpcReduction="10000"/>
          </a:bodyPr>
          <a:lstStyle/>
          <a:p>
            <a:pPr marL="285750" indent="-285750" algn="just">
              <a:buFont typeface="Wingdings" panose="05000000000000000000" pitchFamily="2" charset="2"/>
              <a:buChar char="Ø"/>
            </a:pPr>
            <a:r>
              <a:rPr lang="en-US" sz="3200" b="0" dirty="0">
                <a:latin typeface="Times New Roman" panose="02020603050405020304" pitchFamily="18" charset="0"/>
                <a:cs typeface="Times New Roman" panose="02020603050405020304" pitchFamily="18" charset="0"/>
              </a:rPr>
              <a:t>Mobile Phone Acts As A Mode Of Communication With People At Farther Places, With Greater Ease And Lesser Time .This application can be used by the authorized personnel and the general public to get and give updates about the status of various works that has been implemented under the Mahatma Gandhi National Rural Employment Gurantee Act. This app is also used by the authorized personnel of the Rural Development.</a:t>
            </a:r>
            <a:r>
              <a:rPr lang="en-US" sz="2400" b="0" i="0" dirty="0">
                <a:solidFill>
                  <a:srgbClr val="000000"/>
                </a:solidFill>
                <a:effectLst/>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Ø"/>
            </a:pPr>
            <a:endParaRPr lang="en-IN" sz="2000" b="0" i="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IN" sz="2000" b="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0657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9A2FF-43C1-09D6-C01B-938DE8CB2270}"/>
              </a:ext>
            </a:extLst>
          </p:cNvPr>
          <p:cNvSpPr>
            <a:spLocks noGrp="1"/>
          </p:cNvSpPr>
          <p:nvPr>
            <p:ph type="title"/>
          </p:nvPr>
        </p:nvSpPr>
        <p:spPr/>
        <p:txBody>
          <a:bodyPr>
            <a:normAutofit/>
          </a:bodyPr>
          <a:lstStyle/>
          <a:p>
            <a:r>
              <a:rPr lang="en-IN" sz="3000" dirty="0">
                <a:latin typeface="Times New Roman" panose="02020603050405020304" pitchFamily="18" charset="0"/>
                <a:cs typeface="Times New Roman" panose="02020603050405020304" pitchFamily="18" charset="0"/>
              </a:rPr>
              <a:t>EXISTING AND PROPOSED SYSTEM</a:t>
            </a:r>
          </a:p>
        </p:txBody>
      </p:sp>
      <p:sp>
        <p:nvSpPr>
          <p:cNvPr id="3" name="Content Placeholder 2">
            <a:extLst>
              <a:ext uri="{FF2B5EF4-FFF2-40B4-BE49-F238E27FC236}">
                <a16:creationId xmlns:a16="http://schemas.microsoft.com/office/drawing/2014/main" id="{E62C1792-5D9E-05EC-A852-D0E3EE1809D6}"/>
              </a:ext>
            </a:extLst>
          </p:cNvPr>
          <p:cNvSpPr>
            <a:spLocks noGrp="1"/>
          </p:cNvSpPr>
          <p:nvPr>
            <p:ph sz="quarter" idx="13"/>
          </p:nvPr>
        </p:nvSpPr>
        <p:spPr>
          <a:xfrm>
            <a:off x="486885" y="1934936"/>
            <a:ext cx="11222762" cy="4208412"/>
          </a:xfrm>
        </p:spPr>
        <p:txBody>
          <a:bodyPr>
            <a:normAutofit/>
          </a:bodyPr>
          <a:lstStyle/>
          <a:p>
            <a:pPr marL="342900" indent="-342900">
              <a:buFont typeface="Wingdings" panose="05000000000000000000" pitchFamily="2" charset="2"/>
              <a:buChar char="Ø"/>
            </a:pPr>
            <a:r>
              <a:rPr lang="en-IN" sz="2400" b="0" dirty="0">
                <a:latin typeface="Times New Roman" panose="02020603050405020304" pitchFamily="18" charset="0"/>
                <a:cs typeface="Times New Roman" panose="02020603050405020304" pitchFamily="18" charset="0"/>
              </a:rPr>
              <a:t>Existing system - doesn’t have an app for Manjapra panchayath.</a:t>
            </a:r>
          </a:p>
          <a:p>
            <a:pPr marL="342900" indent="-342900">
              <a:buFont typeface="Wingdings" panose="05000000000000000000" pitchFamily="2" charset="2"/>
              <a:buChar char="Ø"/>
            </a:pPr>
            <a:r>
              <a:rPr lang="en-IN" sz="2400" b="0" dirty="0">
                <a:latin typeface="Times New Roman" panose="02020603050405020304" pitchFamily="18" charset="0"/>
                <a:cs typeface="Times New Roman" panose="02020603050405020304" pitchFamily="18" charset="0"/>
              </a:rPr>
              <a:t>In method all information is stored in books that is book keeping method is followed and this is not safe enough</a:t>
            </a:r>
          </a:p>
          <a:p>
            <a:pPr marL="342900" indent="-342900">
              <a:buFont typeface="Wingdings" panose="05000000000000000000" pitchFamily="2" charset="2"/>
              <a:buChar char="Ø"/>
            </a:pPr>
            <a:r>
              <a:rPr lang="en-IN" sz="2400" b="0" dirty="0">
                <a:latin typeface="Times New Roman" panose="02020603050405020304" pitchFamily="18" charset="0"/>
                <a:cs typeface="Times New Roman" panose="02020603050405020304" pitchFamily="18" charset="0"/>
              </a:rPr>
              <a:t>In existing system data is not secure</a:t>
            </a:r>
          </a:p>
          <a:p>
            <a:pPr marL="285750" indent="-285750">
              <a:buFont typeface="Wingdings" panose="05000000000000000000" pitchFamily="2" charset="2"/>
              <a:buChar char="Ø"/>
            </a:pPr>
            <a:endParaRPr lang="en-IN" sz="1700" b="0" dirty="0"/>
          </a:p>
        </p:txBody>
      </p:sp>
    </p:spTree>
    <p:extLst>
      <p:ext uri="{BB962C8B-B14F-4D97-AF65-F5344CB8AC3E}">
        <p14:creationId xmlns:p14="http://schemas.microsoft.com/office/powerpoint/2010/main" val="2842239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DE6F2-16C1-406C-FC0A-55C4D6576C88}"/>
              </a:ext>
            </a:extLst>
          </p:cNvPr>
          <p:cNvSpPr>
            <a:spLocks noGrp="1"/>
          </p:cNvSpPr>
          <p:nvPr>
            <p:ph type="title"/>
          </p:nvPr>
        </p:nvSpPr>
        <p:spPr>
          <a:xfrm>
            <a:off x="422031" y="476086"/>
            <a:ext cx="11121817" cy="689608"/>
          </a:xfrm>
        </p:spPr>
        <p:txBody>
          <a:bodyPr>
            <a:normAutofit/>
          </a:bodyPr>
          <a:lstStyle/>
          <a:p>
            <a:r>
              <a:rPr lang="en-IN" sz="3200" dirty="0">
                <a:latin typeface="Times New Roman" panose="02020603050405020304" pitchFamily="18" charset="0"/>
                <a:cs typeface="Times New Roman" panose="02020603050405020304" pitchFamily="18" charset="0"/>
              </a:rPr>
              <a:t>PROPOSED SYSTEM</a:t>
            </a:r>
          </a:p>
        </p:txBody>
      </p:sp>
      <p:sp>
        <p:nvSpPr>
          <p:cNvPr id="3" name="Content Placeholder 2">
            <a:extLst>
              <a:ext uri="{FF2B5EF4-FFF2-40B4-BE49-F238E27FC236}">
                <a16:creationId xmlns:a16="http://schemas.microsoft.com/office/drawing/2014/main" id="{F64F6B0C-62B1-5EAA-1AE8-CED55081F7D3}"/>
              </a:ext>
            </a:extLst>
          </p:cNvPr>
          <p:cNvSpPr>
            <a:spLocks noGrp="1"/>
          </p:cNvSpPr>
          <p:nvPr>
            <p:ph sz="quarter" idx="13"/>
          </p:nvPr>
        </p:nvSpPr>
        <p:spPr>
          <a:xfrm>
            <a:off x="422031" y="1463039"/>
            <a:ext cx="11479237" cy="4234499"/>
          </a:xfrm>
        </p:spPr>
        <p:txBody>
          <a:bodyPr/>
          <a:lstStyle/>
          <a:p>
            <a:pPr marL="285750" indent="-285750">
              <a:buFont typeface="Wingdings" panose="05000000000000000000" pitchFamily="2" charset="2"/>
              <a:buChar char="Ø"/>
            </a:pPr>
            <a:r>
              <a:rPr lang="en-US" sz="2400" b="0" dirty="0">
                <a:latin typeface="Times New Roman" panose="02020603050405020304" pitchFamily="18" charset="0"/>
                <a:cs typeface="Times New Roman" panose="02020603050405020304" pitchFamily="18" charset="0"/>
              </a:rPr>
              <a:t>In proposed system there no need of books.</a:t>
            </a:r>
          </a:p>
          <a:p>
            <a:pPr marL="285750" indent="-285750">
              <a:buFont typeface="Wingdings" panose="05000000000000000000" pitchFamily="2" charset="2"/>
              <a:buChar char="Ø"/>
            </a:pPr>
            <a:r>
              <a:rPr lang="en-US" sz="2400" b="0" dirty="0">
                <a:latin typeface="Times New Roman" panose="02020603050405020304" pitchFamily="18" charset="0"/>
                <a:cs typeface="Times New Roman" panose="02020603050405020304" pitchFamily="18" charset="0"/>
              </a:rPr>
              <a:t>It is secure</a:t>
            </a:r>
          </a:p>
          <a:p>
            <a:pPr marL="285750" indent="-285750">
              <a:buFont typeface="Wingdings" panose="05000000000000000000" pitchFamily="2" charset="2"/>
              <a:buChar char="Ø"/>
            </a:pPr>
            <a:r>
              <a:rPr lang="en-US" sz="2400" b="0" dirty="0">
                <a:latin typeface="Times New Roman" panose="02020603050405020304" pitchFamily="18" charset="0"/>
                <a:cs typeface="Times New Roman" panose="02020603050405020304" pitchFamily="18" charset="0"/>
              </a:rPr>
              <a:t>It is not that much expensive</a:t>
            </a:r>
          </a:p>
          <a:p>
            <a:endParaRPr lang="en-IN" dirty="0"/>
          </a:p>
        </p:txBody>
      </p:sp>
      <p:sp>
        <p:nvSpPr>
          <p:cNvPr id="6" name="Slide Number Placeholder 5">
            <a:extLst>
              <a:ext uri="{FF2B5EF4-FFF2-40B4-BE49-F238E27FC236}">
                <a16:creationId xmlns:a16="http://schemas.microsoft.com/office/drawing/2014/main" id="{9FB3D410-3385-0B3C-7C8A-43AF2148585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0EFF4B-E35B-4DE6-97A9-05E54E649A15}" type="slidenum">
              <a:rPr kumimoji="0" lang="en-US" sz="1200" b="0" i="0" u="none" strike="noStrike" kern="1200" cap="none" spc="0" normalizeH="0" baseline="0" noProof="0" smtClean="0">
                <a:ln>
                  <a:noFill/>
                </a:ln>
                <a:solidFill>
                  <a:srgbClr val="232323">
                    <a:lumMod val="90000"/>
                    <a:lumOff val="10000"/>
                  </a:srgbClr>
                </a:solidFill>
                <a:effectLst/>
                <a:uLnTx/>
                <a:uFillTx/>
                <a:latin typeface="Meiryo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srgbClr val="232323">
                  <a:lumMod val="90000"/>
                  <a:lumOff val="10000"/>
                </a:srgbClr>
              </a:solidFill>
              <a:effectLst/>
              <a:uLnTx/>
              <a:uFillTx/>
              <a:latin typeface="Meiryo UI"/>
              <a:ea typeface="+mn-ea"/>
              <a:cs typeface="+mn-cs"/>
            </a:endParaRPr>
          </a:p>
        </p:txBody>
      </p:sp>
    </p:spTree>
    <p:extLst>
      <p:ext uri="{BB962C8B-B14F-4D97-AF65-F5344CB8AC3E}">
        <p14:creationId xmlns:p14="http://schemas.microsoft.com/office/powerpoint/2010/main" val="2906795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CE7B-320D-BBB8-D10F-624BA64EDFE7}"/>
              </a:ext>
            </a:extLst>
          </p:cNvPr>
          <p:cNvSpPr>
            <a:spLocks noGrp="1"/>
          </p:cNvSpPr>
          <p:nvPr>
            <p:ph type="title"/>
          </p:nvPr>
        </p:nvSpPr>
        <p:spPr>
          <a:xfrm>
            <a:off x="787791" y="476086"/>
            <a:ext cx="10756057" cy="689608"/>
          </a:xfrm>
        </p:spPr>
        <p:txBody>
          <a:bodyPr>
            <a:noAutofit/>
          </a:bodyPr>
          <a:lstStyle/>
          <a:p>
            <a:r>
              <a:rPr lang="en-US" sz="4000" dirty="0">
                <a:latin typeface="Times New Roman" panose="02020603050405020304" pitchFamily="18" charset="0"/>
                <a:cs typeface="Times New Roman" panose="02020603050405020304" pitchFamily="18" charset="0"/>
              </a:rPr>
              <a:t>ADVANTAGE</a:t>
            </a:r>
            <a:endParaRPr lang="en-IN" sz="40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E81C8BF3-59B8-9BC1-0DA5-D1822F85CD8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0EFF4B-E35B-4DE6-97A9-05E54E649A15}" type="slidenum">
              <a:rPr kumimoji="0" lang="en-US" sz="1200" b="0" i="0" u="none" strike="noStrike" kern="1200" cap="none" spc="0" normalizeH="0" baseline="0" noProof="0" smtClean="0">
                <a:ln>
                  <a:noFill/>
                </a:ln>
                <a:solidFill>
                  <a:srgbClr val="232323">
                    <a:lumMod val="90000"/>
                    <a:lumOff val="10000"/>
                  </a:srgbClr>
                </a:solidFill>
                <a:effectLst/>
                <a:uLnTx/>
                <a:uFillTx/>
                <a:latin typeface="Meiryo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srgbClr val="232323">
                  <a:lumMod val="90000"/>
                  <a:lumOff val="10000"/>
                </a:srgbClr>
              </a:solidFill>
              <a:effectLst/>
              <a:uLnTx/>
              <a:uFillTx/>
              <a:latin typeface="Meiryo UI"/>
              <a:ea typeface="+mn-ea"/>
              <a:cs typeface="+mn-cs"/>
            </a:endParaRPr>
          </a:p>
        </p:txBody>
      </p:sp>
      <p:sp>
        <p:nvSpPr>
          <p:cNvPr id="6" name="Content Placeholder 5">
            <a:extLst>
              <a:ext uri="{FF2B5EF4-FFF2-40B4-BE49-F238E27FC236}">
                <a16:creationId xmlns:a16="http://schemas.microsoft.com/office/drawing/2014/main" id="{7336B972-4C12-99B4-8561-3EE7E262AF3E}"/>
              </a:ext>
            </a:extLst>
          </p:cNvPr>
          <p:cNvSpPr>
            <a:spLocks noGrp="1"/>
          </p:cNvSpPr>
          <p:nvPr>
            <p:ph sz="quarter" idx="13"/>
          </p:nvPr>
        </p:nvSpPr>
        <p:spPr/>
        <p:txBody>
          <a:bodyPr/>
          <a:lstStyle/>
          <a:p>
            <a:pPr marL="342900" indent="-342900">
              <a:buFont typeface="Wingdings" panose="05000000000000000000" pitchFamily="2" charset="2"/>
              <a:buChar char="Ø"/>
            </a:pPr>
            <a:r>
              <a:rPr lang="en-US" sz="2400" b="0" dirty="0">
                <a:latin typeface="Times New Roman" panose="02020603050405020304" pitchFamily="18" charset="0"/>
                <a:cs typeface="Times New Roman" panose="02020603050405020304" pitchFamily="18" charset="0"/>
              </a:rPr>
              <a:t>Secure</a:t>
            </a:r>
          </a:p>
          <a:p>
            <a:pPr marL="342900" indent="-342900">
              <a:buFont typeface="Wingdings" panose="05000000000000000000" pitchFamily="2" charset="2"/>
              <a:buChar char="Ø"/>
            </a:pPr>
            <a:r>
              <a:rPr lang="en-US" sz="2400" b="0" dirty="0">
                <a:latin typeface="Times New Roman" panose="02020603050405020304" pitchFamily="18" charset="0"/>
                <a:cs typeface="Times New Roman" panose="02020603050405020304" pitchFamily="18" charset="0"/>
              </a:rPr>
              <a:t>It is easy to use</a:t>
            </a:r>
          </a:p>
          <a:p>
            <a:endParaRPr lang="en-IN" dirty="0"/>
          </a:p>
        </p:txBody>
      </p:sp>
    </p:spTree>
    <p:extLst>
      <p:ext uri="{BB962C8B-B14F-4D97-AF65-F5344CB8AC3E}">
        <p14:creationId xmlns:p14="http://schemas.microsoft.com/office/powerpoint/2010/main" val="2808303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B5513-16A6-E02D-99BF-3CB222B587F4}"/>
              </a:ext>
            </a:extLst>
          </p:cNvPr>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WHO CAN USE THIS ?</a:t>
            </a:r>
            <a:endParaRPr lang="en-IN" sz="3200"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5F17A2FA-39B1-C85D-0CD6-593E371CB2A8}"/>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B8C70738-03E5-04C0-7B17-FDACFEFCF3D7}"/>
              </a:ext>
            </a:extLst>
          </p:cNvPr>
          <p:cNvSpPr>
            <a:spLocks noGrp="1"/>
          </p:cNvSpPr>
          <p:nvPr>
            <p:ph type="dt" sz="half" idx="10"/>
          </p:nvPr>
        </p:nvSpPr>
        <p:spPr/>
        <p:txBody>
          <a:bodyPr/>
          <a:lstStyle/>
          <a:p>
            <a:pPr>
              <a:defRPr/>
            </a:pPr>
            <a:r>
              <a:rPr lang="en-US">
                <a:solidFill>
                  <a:srgbClr val="232323">
                    <a:lumMod val="90000"/>
                    <a:lumOff val="10000"/>
                  </a:srgbClr>
                </a:solidFill>
              </a:rPr>
              <a:t>20XX</a:t>
            </a:r>
            <a:endParaRPr lang="en-US" dirty="0">
              <a:solidFill>
                <a:srgbClr val="232323">
                  <a:lumMod val="90000"/>
                  <a:lumOff val="10000"/>
                </a:srgbClr>
              </a:solidFill>
            </a:endParaRPr>
          </a:p>
        </p:txBody>
      </p:sp>
      <p:sp>
        <p:nvSpPr>
          <p:cNvPr id="5" name="Slide Number Placeholder 4">
            <a:extLst>
              <a:ext uri="{FF2B5EF4-FFF2-40B4-BE49-F238E27FC236}">
                <a16:creationId xmlns:a16="http://schemas.microsoft.com/office/drawing/2014/main" id="{F062E53E-4F92-1B9C-8D12-FE15B99FEBB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0EFF4B-E35B-4DE6-97A9-05E54E649A15}" type="slidenum">
              <a:rPr kumimoji="0" lang="en-US" sz="1200" b="0" i="0" u="none" strike="noStrike" kern="1200" cap="none" spc="0" normalizeH="0" baseline="0" noProof="0" smtClean="0">
                <a:ln>
                  <a:noFill/>
                </a:ln>
                <a:solidFill>
                  <a:srgbClr val="232323">
                    <a:lumMod val="90000"/>
                    <a:lumOff val="10000"/>
                  </a:srgbClr>
                </a:solidFill>
                <a:effectLst/>
                <a:uLnTx/>
                <a:uFillTx/>
                <a:latin typeface="Meiryo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srgbClr val="232323">
                  <a:lumMod val="90000"/>
                  <a:lumOff val="10000"/>
                </a:srgbClr>
              </a:solidFill>
              <a:effectLst/>
              <a:uLnTx/>
              <a:uFillTx/>
              <a:latin typeface="Meiryo UI"/>
              <a:ea typeface="+mn-ea"/>
              <a:cs typeface="+mn-cs"/>
            </a:endParaRPr>
          </a:p>
        </p:txBody>
      </p:sp>
      <p:sp>
        <p:nvSpPr>
          <p:cNvPr id="6" name="Content Placeholder 5">
            <a:extLst>
              <a:ext uri="{FF2B5EF4-FFF2-40B4-BE49-F238E27FC236}">
                <a16:creationId xmlns:a16="http://schemas.microsoft.com/office/drawing/2014/main" id="{28E0C9B5-85FB-B845-26D0-21A64302244E}"/>
              </a:ext>
            </a:extLst>
          </p:cNvPr>
          <p:cNvSpPr>
            <a:spLocks noGrp="1"/>
          </p:cNvSpPr>
          <p:nvPr>
            <p:ph sz="quarter" idx="13"/>
          </p:nvPr>
        </p:nvSpPr>
        <p:spPr/>
        <p:txBody>
          <a:bodyPr>
            <a:normAutofit lnSpcReduction="10000"/>
          </a:bodyPr>
          <a:lstStyle/>
          <a:p>
            <a:pPr algn="l"/>
            <a:r>
              <a:rPr lang="en-US" sz="2400" dirty="0">
                <a:solidFill>
                  <a:srgbClr val="222222"/>
                </a:solidFill>
                <a:latin typeface="Times New Roman" panose="02020603050405020304" pitchFamily="18" charset="0"/>
                <a:cs typeface="Times New Roman" panose="02020603050405020304" pitchFamily="18" charset="0"/>
              </a:rPr>
              <a:t>Administration</a:t>
            </a:r>
            <a:r>
              <a:rPr lang="en-US" sz="2400" i="0" dirty="0">
                <a:solidFill>
                  <a:srgbClr val="222222"/>
                </a:solidFill>
                <a:effectLst/>
                <a:latin typeface="Times New Roman" panose="02020603050405020304" pitchFamily="18" charset="0"/>
                <a:cs typeface="Times New Roman" panose="02020603050405020304" pitchFamily="18" charset="0"/>
              </a:rPr>
              <a:t>: </a:t>
            </a:r>
          </a:p>
          <a:p>
            <a:pPr algn="l"/>
            <a:r>
              <a:rPr lang="en-US" sz="2000" b="0" i="0" dirty="0">
                <a:solidFill>
                  <a:srgbClr val="222222"/>
                </a:solidFill>
                <a:effectLst/>
                <a:latin typeface="Times New Roman" panose="02020603050405020304" pitchFamily="18" charset="0"/>
                <a:cs typeface="Times New Roman" panose="02020603050405020304" pitchFamily="18" charset="0"/>
              </a:rPr>
              <a:t>It makes sure that there is no malpractice in the process of registration, distribution of job cards, etc. and also maintains all related registers at the Gram Panchayat level. all the technical sanctions are issued, recorded and monitored by them.</a:t>
            </a:r>
          </a:p>
          <a:p>
            <a:pPr algn="l"/>
            <a:r>
              <a:rPr lang="en-US" sz="2400" i="0" dirty="0">
                <a:solidFill>
                  <a:srgbClr val="222222"/>
                </a:solidFill>
                <a:effectLst/>
                <a:latin typeface="Times New Roman" panose="02020603050405020304" pitchFamily="18" charset="0"/>
                <a:cs typeface="Times New Roman" panose="02020603050405020304" pitchFamily="18" charset="0"/>
              </a:rPr>
              <a:t>Mates: </a:t>
            </a:r>
          </a:p>
          <a:p>
            <a:pPr algn="l"/>
            <a:r>
              <a:rPr lang="en-US" sz="2000" b="0" i="0" dirty="0">
                <a:solidFill>
                  <a:srgbClr val="222222"/>
                </a:solidFill>
                <a:effectLst/>
                <a:latin typeface="Times New Roman" panose="02020603050405020304" pitchFamily="18" charset="0"/>
                <a:cs typeface="Times New Roman" panose="02020603050405020304" pitchFamily="18" charset="0"/>
              </a:rPr>
              <a:t>This department is responsible for supervising worksites regularly. They also capture daily attendance , maintain measurement books at the work sites and update entries in the job card.</a:t>
            </a:r>
          </a:p>
          <a:p>
            <a:endParaRPr lang="en-IN" dirty="0"/>
          </a:p>
        </p:txBody>
      </p:sp>
    </p:spTree>
    <p:extLst>
      <p:ext uri="{BB962C8B-B14F-4D97-AF65-F5344CB8AC3E}">
        <p14:creationId xmlns:p14="http://schemas.microsoft.com/office/powerpoint/2010/main" val="2855477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CF21B92-0830-AC27-23D4-13AE92531FE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0EFF4B-E35B-4DE6-97A9-05E54E649A15}" type="slidenum">
              <a:rPr kumimoji="0" lang="en-US" sz="1200" b="0" i="0" u="none" strike="noStrike" kern="1200" cap="none" spc="0" normalizeH="0" baseline="0" noProof="0" smtClean="0">
                <a:ln>
                  <a:noFill/>
                </a:ln>
                <a:solidFill>
                  <a:srgbClr val="232323">
                    <a:lumMod val="90000"/>
                    <a:lumOff val="10000"/>
                  </a:srgbClr>
                </a:solidFill>
                <a:effectLst/>
                <a:uLnTx/>
                <a:uFillTx/>
                <a:latin typeface="Meiryo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srgbClr val="232323">
                  <a:lumMod val="90000"/>
                  <a:lumOff val="10000"/>
                </a:srgbClr>
              </a:solidFill>
              <a:effectLst/>
              <a:uLnTx/>
              <a:uFillTx/>
              <a:latin typeface="Meiryo UI"/>
              <a:ea typeface="+mn-ea"/>
              <a:cs typeface="+mn-cs"/>
            </a:endParaRPr>
          </a:p>
        </p:txBody>
      </p:sp>
      <p:sp>
        <p:nvSpPr>
          <p:cNvPr id="6" name="Content Placeholder 5">
            <a:extLst>
              <a:ext uri="{FF2B5EF4-FFF2-40B4-BE49-F238E27FC236}">
                <a16:creationId xmlns:a16="http://schemas.microsoft.com/office/drawing/2014/main" id="{F8A6F0E0-28D9-C519-D4E3-9BA0B1E61D05}"/>
              </a:ext>
            </a:extLst>
          </p:cNvPr>
          <p:cNvSpPr>
            <a:spLocks noGrp="1"/>
          </p:cNvSpPr>
          <p:nvPr>
            <p:ph sz="quarter" idx="13"/>
          </p:nvPr>
        </p:nvSpPr>
        <p:spPr/>
        <p:txBody>
          <a:bodyPr/>
          <a:lstStyle/>
          <a:p>
            <a:pPr algn="l"/>
            <a:r>
              <a:rPr lang="en-US" sz="2400" dirty="0">
                <a:solidFill>
                  <a:srgbClr val="222222"/>
                </a:solidFill>
                <a:latin typeface="Times New Roman" panose="02020603050405020304" pitchFamily="18" charset="0"/>
                <a:cs typeface="Times New Roman" panose="02020603050405020304" pitchFamily="18" charset="0"/>
              </a:rPr>
              <a:t>Labours: </a:t>
            </a:r>
          </a:p>
          <a:p>
            <a:pPr algn="l"/>
            <a:r>
              <a:rPr lang="en-US" sz="2000" b="0" dirty="0">
                <a:solidFill>
                  <a:srgbClr val="222222"/>
                </a:solidFill>
                <a:latin typeface="Times New Roman" panose="02020603050405020304" pitchFamily="18" charset="0"/>
                <a:cs typeface="Times New Roman" panose="02020603050405020304" pitchFamily="18" charset="0"/>
              </a:rPr>
              <a:t>They are the workers of this scheme. They can know about their registrations and the hours of works they have done. They can view their job card.</a:t>
            </a:r>
          </a:p>
          <a:p>
            <a:pPr algn="l"/>
            <a:r>
              <a:rPr lang="en-US" sz="2400" i="0" dirty="0">
                <a:solidFill>
                  <a:srgbClr val="222222"/>
                </a:solidFill>
                <a:effectLst/>
                <a:latin typeface="Times New Roman" panose="02020603050405020304" pitchFamily="18" charset="0"/>
                <a:cs typeface="Times New Roman" panose="02020603050405020304" pitchFamily="18" charset="0"/>
              </a:rPr>
              <a:t>Users: </a:t>
            </a:r>
          </a:p>
          <a:p>
            <a:pPr algn="l"/>
            <a:r>
              <a:rPr lang="en-US" sz="2000" b="0" i="0" dirty="0">
                <a:solidFill>
                  <a:srgbClr val="222222"/>
                </a:solidFill>
                <a:effectLst/>
                <a:latin typeface="Times New Roman" panose="02020603050405020304" pitchFamily="18" charset="0"/>
                <a:cs typeface="Times New Roman" panose="02020603050405020304" pitchFamily="18" charset="0"/>
              </a:rPr>
              <a:t>If we need someone to clean our surroundings, we can initiate it. We can choose how many persons we want.</a:t>
            </a:r>
          </a:p>
          <a:p>
            <a:endParaRPr lang="en-IN" dirty="0"/>
          </a:p>
        </p:txBody>
      </p:sp>
    </p:spTree>
    <p:extLst>
      <p:ext uri="{BB962C8B-B14F-4D97-AF65-F5344CB8AC3E}">
        <p14:creationId xmlns:p14="http://schemas.microsoft.com/office/powerpoint/2010/main" val="1491422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4DE8E04-93DC-40C5-AE13-47F726B22DC9}"/>
              </a:ext>
            </a:extLst>
          </p:cNvPr>
          <p:cNvSpPr>
            <a:spLocks noGrp="1"/>
          </p:cNvSpPr>
          <p:nvPr>
            <p:ph type="title"/>
          </p:nvPr>
        </p:nvSpPr>
        <p:spPr>
          <a:xfrm>
            <a:off x="639413" y="476086"/>
            <a:ext cx="11105744" cy="926586"/>
          </a:xfrm>
        </p:spPr>
        <p:txBody>
          <a:bodyPr>
            <a:noAutofit/>
          </a:bodyPr>
          <a:lstStyle/>
          <a:p>
            <a:r>
              <a:rPr lang="en-US" sz="4500" dirty="0">
                <a:latin typeface="Times New Roman" panose="02020603050405020304" pitchFamily="18" charset="0"/>
                <a:cs typeface="Times New Roman" panose="02020603050405020304" pitchFamily="18" charset="0"/>
              </a:rPr>
              <a:t>                       MODULES</a:t>
            </a:r>
          </a:p>
        </p:txBody>
      </p:sp>
      <p:sp>
        <p:nvSpPr>
          <p:cNvPr id="3" name="Content Placeholder 2">
            <a:extLst>
              <a:ext uri="{FF2B5EF4-FFF2-40B4-BE49-F238E27FC236}">
                <a16:creationId xmlns:a16="http://schemas.microsoft.com/office/drawing/2014/main" id="{72B9FF35-B48A-793F-4736-1A6AF77587E1}"/>
              </a:ext>
            </a:extLst>
          </p:cNvPr>
          <p:cNvSpPr>
            <a:spLocks noGrp="1"/>
          </p:cNvSpPr>
          <p:nvPr>
            <p:ph sz="quarter" idx="13"/>
          </p:nvPr>
        </p:nvSpPr>
        <p:spPr>
          <a:xfrm>
            <a:off x="639412" y="1887311"/>
            <a:ext cx="11154351" cy="4343400"/>
          </a:xfrm>
        </p:spPr>
        <p:txBody>
          <a:bodyPr/>
          <a:lstStyle/>
          <a:p>
            <a:pPr marL="457200" indent="-457200">
              <a:buFont typeface="+mj-lt"/>
              <a:buAutoNum type="arabicPeriod"/>
            </a:pPr>
            <a:r>
              <a:rPr lang="en-IN" dirty="0"/>
              <a:t> </a:t>
            </a:r>
            <a:r>
              <a:rPr lang="en-US" sz="2400" b="0" i="0" dirty="0">
                <a:solidFill>
                  <a:srgbClr val="222222"/>
                </a:solidFill>
                <a:effectLst/>
                <a:latin typeface="Times New Roman" panose="02020603050405020304" pitchFamily="18" charset="0"/>
                <a:cs typeface="Times New Roman" panose="02020603050405020304" pitchFamily="18" charset="0"/>
              </a:rPr>
              <a:t>Registration</a:t>
            </a:r>
          </a:p>
          <a:p>
            <a:pPr marL="457200" indent="-457200">
              <a:buFont typeface="+mj-lt"/>
              <a:buAutoNum type="arabicPeriod"/>
            </a:pPr>
            <a:r>
              <a:rPr lang="en-US" sz="2400" b="0" dirty="0">
                <a:solidFill>
                  <a:srgbClr val="222222"/>
                </a:solidFill>
                <a:latin typeface="Times New Roman" panose="02020603050405020304" pitchFamily="18" charset="0"/>
                <a:cs typeface="Times New Roman" panose="02020603050405020304" pitchFamily="18" charset="0"/>
              </a:rPr>
              <a:t>Attendance</a:t>
            </a:r>
            <a:endParaRPr lang="en-US" sz="2400" b="0" i="0" dirty="0">
              <a:solidFill>
                <a:srgbClr val="222222"/>
              </a:solidFill>
              <a:effectLst/>
              <a:latin typeface="Times New Roman" panose="02020603050405020304" pitchFamily="18" charset="0"/>
              <a:cs typeface="Times New Roman" panose="02020603050405020304" pitchFamily="18" charset="0"/>
            </a:endParaRPr>
          </a:p>
          <a:p>
            <a:pPr marL="457200" indent="-457200" algn="l">
              <a:buFont typeface="+mj-lt"/>
              <a:buAutoNum type="arabicPeriod"/>
            </a:pPr>
            <a:r>
              <a:rPr lang="en-US" sz="2400" b="0" dirty="0">
                <a:solidFill>
                  <a:srgbClr val="222222"/>
                </a:solidFill>
                <a:latin typeface="Times New Roman" panose="02020603050405020304" pitchFamily="18" charset="0"/>
                <a:cs typeface="Times New Roman" panose="02020603050405020304" pitchFamily="18" charset="0"/>
              </a:rPr>
              <a:t>Payment</a:t>
            </a:r>
          </a:p>
          <a:p>
            <a:pPr marL="457200" indent="-457200" algn="l">
              <a:buFont typeface="+mj-lt"/>
              <a:buAutoNum type="arabicPeriod"/>
            </a:pPr>
            <a:r>
              <a:rPr lang="en-US" sz="2400" b="0" dirty="0">
                <a:solidFill>
                  <a:srgbClr val="222222"/>
                </a:solidFill>
                <a:latin typeface="Times New Roman" panose="02020603050405020304" pitchFamily="18" charset="0"/>
                <a:cs typeface="Times New Roman" panose="02020603050405020304" pitchFamily="18" charset="0"/>
              </a:rPr>
              <a:t>Job Management</a:t>
            </a:r>
          </a:p>
        </p:txBody>
      </p:sp>
    </p:spTree>
    <p:extLst>
      <p:ext uri="{BB962C8B-B14F-4D97-AF65-F5344CB8AC3E}">
        <p14:creationId xmlns:p14="http://schemas.microsoft.com/office/powerpoint/2010/main" val="811071062"/>
      </p:ext>
    </p:extLst>
  </p:cSld>
  <p:clrMapOvr>
    <a:masterClrMapping/>
  </p:clrMapOvr>
</p:sld>
</file>

<file path=ppt/theme/theme1.xml><?xml version="1.0" encoding="utf-8"?>
<a:theme xmlns:a="http://schemas.openxmlformats.org/drawingml/2006/main" name="MeiryoVTI">
  <a:themeElements>
    <a:clrScheme name="Meiryo">
      <a:dk1>
        <a:srgbClr val="232323"/>
      </a:dk1>
      <a:lt1>
        <a:srgbClr val="FFFFFF"/>
      </a:lt1>
      <a:dk2>
        <a:srgbClr val="231B23"/>
      </a:dk2>
      <a:lt2>
        <a:srgbClr val="FCF5E5"/>
      </a:lt2>
      <a:accent1>
        <a:srgbClr val="FDA431"/>
      </a:accent1>
      <a:accent2>
        <a:srgbClr val="4DA1A8"/>
      </a:accent2>
      <a:accent3>
        <a:srgbClr val="B9D587"/>
      </a:accent3>
      <a:accent4>
        <a:srgbClr val="E8BD32"/>
      </a:accent4>
      <a:accent5>
        <a:srgbClr val="809EC2"/>
      </a:accent5>
      <a:accent6>
        <a:srgbClr val="E3ADB6"/>
      </a:accent6>
      <a:hlink>
        <a:srgbClr val="34ADB6"/>
      </a:hlink>
      <a:folHlink>
        <a:srgbClr val="B2B2B2"/>
      </a:folHlink>
    </a:clrScheme>
    <a:fontScheme name="Meiryo UI">
      <a:majorFont>
        <a:latin typeface="Meiryo UI"/>
        <a:ea typeface=""/>
        <a:cs typeface=""/>
      </a:majorFont>
      <a:minorFont>
        <a:latin typeface="Meiryo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eriyo_Win32_JC_SL_v2.potx" id="{77663EF8-81AF-4A53-AD14-18F5794291B2}" vid="{1972F907-976D-4EFE-B456-F83CC7D3E4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E389B4F5-D858-4228-A1A8-F9C09A238B60}">
  <ds:schemaRefs>
    <ds:schemaRef ds:uri="http://schemas.microsoft.com/sharepoint/v3/contenttype/forms"/>
  </ds:schemaRefs>
</ds:datastoreItem>
</file>

<file path=customXml/itemProps2.xml><?xml version="1.0" encoding="utf-8"?>
<ds:datastoreItem xmlns:ds="http://schemas.openxmlformats.org/officeDocument/2006/customXml" ds:itemID="{83F5A4AD-A372-48FB-978B-A62EF04BB6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B4605F9-2AA0-4698-BBDB-0F81CCABFD7B}">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Meriyo design</Template>
  <TotalTime>1615</TotalTime>
  <Words>466</Words>
  <Application>Microsoft Office PowerPoint</Application>
  <PresentationFormat>Widescreen</PresentationFormat>
  <Paragraphs>54</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Meiryo</vt:lpstr>
      <vt:lpstr>Meiryo UI</vt:lpstr>
      <vt:lpstr>Arial</vt:lpstr>
      <vt:lpstr>Arial</vt:lpstr>
      <vt:lpstr>Calibri</vt:lpstr>
      <vt:lpstr>Times New Roman</vt:lpstr>
      <vt:lpstr>Wingdings</vt:lpstr>
      <vt:lpstr>MeiryoVTI</vt:lpstr>
      <vt:lpstr>MAHATMA GANDHI  NATIONAL RURAL EMPLOYMENT THOZHILURAPPU PADHATHI</vt:lpstr>
      <vt:lpstr>Relevance of the topic</vt:lpstr>
      <vt:lpstr>DESCRIPTION</vt:lpstr>
      <vt:lpstr>EXISTING AND PROPOSED SYSTEM</vt:lpstr>
      <vt:lpstr>PROPOSED SYSTEM</vt:lpstr>
      <vt:lpstr>ADVANTAGE</vt:lpstr>
      <vt:lpstr>WHO CAN USE THIS ?</vt:lpstr>
      <vt:lpstr>PowerPoint Presentation</vt:lpstr>
      <vt:lpstr>                       MODULES</vt:lpstr>
      <vt:lpstr>PowerPoint Presentation</vt:lpstr>
      <vt:lpstr>PowerPoint Presentation</vt:lpstr>
      <vt:lpstr>SCREENSHOT</vt:lpstr>
      <vt:lpstr>LOGIN PAGE</vt:lpstr>
      <vt:lpstr>REGISTRATION LABOUR</vt:lpstr>
      <vt:lpstr>REGISTRATION USER</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 AGRO</dc:title>
  <dc:creator>henry sunnymalakaran</dc:creator>
  <cp:lastModifiedBy>ADMIN</cp:lastModifiedBy>
  <cp:revision>14</cp:revision>
  <dcterms:created xsi:type="dcterms:W3CDTF">2022-05-22T14:44:19Z</dcterms:created>
  <dcterms:modified xsi:type="dcterms:W3CDTF">2022-07-06T03:40:42Z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